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</p:sldIdLst>
  <p:sldSz cx="12192000" cy="6858000"/>
  <p:notesSz cx="6858000" cy="9144000"/>
  <p:embeddedFontLst>
    <p:embeddedFont>
      <p:font typeface="Candara" pitchFamily="34" charset="0"/>
      <p:regular r:id="rId13"/>
      <p:bold r:id="rId14"/>
      <p:italic r:id="rId15"/>
      <p:boldItalic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1" roundtripDataSignature="AMtx7mjEexPFHQiv7Wtm4ZzSp5QHhiXMG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74C215-5627-4A61-B552-6BC396FD0DA4}" v="51" dt="2026-01-18T15:18:35.8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-96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jolė Butkevičienė" userId="71ab2797-8547-484b-bd93-0617b24d964c" providerId="ADAL" clId="{6F86FD42-C63E-43C3-AD3F-93F4AB532842}"/>
    <pc:docChg chg="undo custSel modSld">
      <pc:chgData name="Nijolė Butkevičienė" userId="71ab2797-8547-484b-bd93-0617b24d964c" providerId="ADAL" clId="{6F86FD42-C63E-43C3-AD3F-93F4AB532842}" dt="2026-01-18T15:18:51.419" v="124" actId="20577"/>
      <pc:docMkLst>
        <pc:docMk/>
      </pc:docMkLst>
      <pc:sldChg chg="modSp mod">
        <pc:chgData name="Nijolė Butkevičienė" userId="71ab2797-8547-484b-bd93-0617b24d964c" providerId="ADAL" clId="{6F86FD42-C63E-43C3-AD3F-93F4AB532842}" dt="2026-01-18T15:05:35.609" v="1" actId="20577"/>
        <pc:sldMkLst>
          <pc:docMk/>
          <pc:sldMk cId="0" sldId="256"/>
        </pc:sldMkLst>
        <pc:spChg chg="mod">
          <ac:chgData name="Nijolė Butkevičienė" userId="71ab2797-8547-484b-bd93-0617b24d964c" providerId="ADAL" clId="{6F86FD42-C63E-43C3-AD3F-93F4AB532842}" dt="2026-01-18T15:05:35.609" v="1" actId="20577"/>
          <ac:spMkLst>
            <pc:docMk/>
            <pc:sldMk cId="0" sldId="256"/>
            <ac:spMk id="85" creationId="{00000000-0000-0000-0000-000000000000}"/>
          </ac:spMkLst>
        </pc:spChg>
      </pc:sldChg>
      <pc:sldChg chg="modSp mod">
        <pc:chgData name="Nijolė Butkevičienė" userId="71ab2797-8547-484b-bd93-0617b24d964c" providerId="ADAL" clId="{6F86FD42-C63E-43C3-AD3F-93F4AB532842}" dt="2026-01-18T15:05:56.176" v="6" actId="20577"/>
        <pc:sldMkLst>
          <pc:docMk/>
          <pc:sldMk cId="0" sldId="257"/>
        </pc:sldMkLst>
        <pc:spChg chg="mod">
          <ac:chgData name="Nijolė Butkevičienė" userId="71ab2797-8547-484b-bd93-0617b24d964c" providerId="ADAL" clId="{6F86FD42-C63E-43C3-AD3F-93F4AB532842}" dt="2026-01-18T15:05:56.176" v="6" actId="20577"/>
          <ac:spMkLst>
            <pc:docMk/>
            <pc:sldMk cId="0" sldId="257"/>
            <ac:spMk id="97" creationId="{00000000-0000-0000-0000-000000000000}"/>
          </ac:spMkLst>
        </pc:spChg>
      </pc:sldChg>
      <pc:sldChg chg="modSp mod">
        <pc:chgData name="Nijolė Butkevičienė" userId="71ab2797-8547-484b-bd93-0617b24d964c" providerId="ADAL" clId="{6F86FD42-C63E-43C3-AD3F-93F4AB532842}" dt="2026-01-18T15:07:08.313" v="14"/>
        <pc:sldMkLst>
          <pc:docMk/>
          <pc:sldMk cId="0" sldId="258"/>
        </pc:sldMkLst>
        <pc:spChg chg="mod">
          <ac:chgData name="Nijolė Butkevičienė" userId="71ab2797-8547-484b-bd93-0617b24d964c" providerId="ADAL" clId="{6F86FD42-C63E-43C3-AD3F-93F4AB532842}" dt="2026-01-18T15:06:07.099" v="7"/>
          <ac:spMkLst>
            <pc:docMk/>
            <pc:sldMk cId="0" sldId="258"/>
            <ac:spMk id="105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07:08.313" v="14"/>
          <ac:spMkLst>
            <pc:docMk/>
            <pc:sldMk cId="0" sldId="258"/>
            <ac:spMk id="106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06:30.919" v="8"/>
          <ac:spMkLst>
            <pc:docMk/>
            <pc:sldMk cId="0" sldId="258"/>
            <ac:spMk id="107" creationId="{00000000-0000-0000-0000-000000000000}"/>
          </ac:spMkLst>
        </pc:spChg>
      </pc:sldChg>
      <pc:sldChg chg="modSp mod">
        <pc:chgData name="Nijolė Butkevičienė" userId="71ab2797-8547-484b-bd93-0617b24d964c" providerId="ADAL" clId="{6F86FD42-C63E-43C3-AD3F-93F4AB532842}" dt="2026-01-18T15:08:11.570" v="20" actId="20577"/>
        <pc:sldMkLst>
          <pc:docMk/>
          <pc:sldMk cId="0" sldId="259"/>
        </pc:sldMkLst>
        <pc:spChg chg="mod">
          <ac:chgData name="Nijolė Butkevičienė" userId="71ab2797-8547-484b-bd93-0617b24d964c" providerId="ADAL" clId="{6F86FD42-C63E-43C3-AD3F-93F4AB532842}" dt="2026-01-18T15:07:37.645" v="15"/>
          <ac:spMkLst>
            <pc:docMk/>
            <pc:sldMk cId="0" sldId="259"/>
            <ac:spMk id="115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08:11.570" v="20" actId="20577"/>
          <ac:spMkLst>
            <pc:docMk/>
            <pc:sldMk cId="0" sldId="259"/>
            <ac:spMk id="116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07:45.695" v="16"/>
          <ac:spMkLst>
            <pc:docMk/>
            <pc:sldMk cId="0" sldId="259"/>
            <ac:spMk id="117" creationId="{00000000-0000-0000-0000-000000000000}"/>
          </ac:spMkLst>
        </pc:spChg>
      </pc:sldChg>
      <pc:sldChg chg="modSp mod">
        <pc:chgData name="Nijolė Butkevičienė" userId="71ab2797-8547-484b-bd93-0617b24d964c" providerId="ADAL" clId="{6F86FD42-C63E-43C3-AD3F-93F4AB532842}" dt="2026-01-18T15:10:26.513" v="37" actId="1076"/>
        <pc:sldMkLst>
          <pc:docMk/>
          <pc:sldMk cId="0" sldId="260"/>
        </pc:sldMkLst>
        <pc:spChg chg="mod">
          <ac:chgData name="Nijolė Butkevičienė" userId="71ab2797-8547-484b-bd93-0617b24d964c" providerId="ADAL" clId="{6F86FD42-C63E-43C3-AD3F-93F4AB532842}" dt="2026-01-18T15:08:21.549" v="21"/>
          <ac:spMkLst>
            <pc:docMk/>
            <pc:sldMk cId="0" sldId="260"/>
            <ac:spMk id="125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10:26.513" v="37" actId="1076"/>
          <ac:spMkLst>
            <pc:docMk/>
            <pc:sldMk cId="0" sldId="260"/>
            <ac:spMk id="126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09:26.439" v="33" actId="20577"/>
          <ac:spMkLst>
            <pc:docMk/>
            <pc:sldMk cId="0" sldId="260"/>
            <ac:spMk id="127" creationId="{00000000-0000-0000-0000-000000000000}"/>
          </ac:spMkLst>
        </pc:spChg>
      </pc:sldChg>
      <pc:sldChg chg="modSp mod">
        <pc:chgData name="Nijolė Butkevičienė" userId="71ab2797-8547-484b-bd93-0617b24d964c" providerId="ADAL" clId="{6F86FD42-C63E-43C3-AD3F-93F4AB532842}" dt="2026-01-18T15:10:58.875" v="41" actId="20577"/>
        <pc:sldMkLst>
          <pc:docMk/>
          <pc:sldMk cId="0" sldId="261"/>
        </pc:sldMkLst>
        <pc:spChg chg="mod">
          <ac:chgData name="Nijolė Butkevičienė" userId="71ab2797-8547-484b-bd93-0617b24d964c" providerId="ADAL" clId="{6F86FD42-C63E-43C3-AD3F-93F4AB532842}" dt="2026-01-18T15:10:37.719" v="38"/>
          <ac:spMkLst>
            <pc:docMk/>
            <pc:sldMk cId="0" sldId="261"/>
            <ac:spMk id="136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10:58.875" v="41" actId="20577"/>
          <ac:spMkLst>
            <pc:docMk/>
            <pc:sldMk cId="0" sldId="261"/>
            <ac:spMk id="137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10:45.842" v="39"/>
          <ac:spMkLst>
            <pc:docMk/>
            <pc:sldMk cId="0" sldId="261"/>
            <ac:spMk id="138" creationId="{00000000-0000-0000-0000-000000000000}"/>
          </ac:spMkLst>
        </pc:spChg>
      </pc:sldChg>
      <pc:sldChg chg="modSp mod">
        <pc:chgData name="Nijolė Butkevičienė" userId="71ab2797-8547-484b-bd93-0617b24d964c" providerId="ADAL" clId="{6F86FD42-C63E-43C3-AD3F-93F4AB532842}" dt="2026-01-18T15:11:34.188" v="46" actId="20577"/>
        <pc:sldMkLst>
          <pc:docMk/>
          <pc:sldMk cId="0" sldId="262"/>
        </pc:sldMkLst>
        <pc:spChg chg="mod">
          <ac:chgData name="Nijolė Butkevičienė" userId="71ab2797-8547-484b-bd93-0617b24d964c" providerId="ADAL" clId="{6F86FD42-C63E-43C3-AD3F-93F4AB532842}" dt="2026-01-18T15:11:09.829" v="42"/>
          <ac:spMkLst>
            <pc:docMk/>
            <pc:sldMk cId="0" sldId="262"/>
            <ac:spMk id="146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11:34.188" v="46" actId="20577"/>
          <ac:spMkLst>
            <pc:docMk/>
            <pc:sldMk cId="0" sldId="262"/>
            <ac:spMk id="147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11:17.679" v="43"/>
          <ac:spMkLst>
            <pc:docMk/>
            <pc:sldMk cId="0" sldId="262"/>
            <ac:spMk id="148" creationId="{00000000-0000-0000-0000-000000000000}"/>
          </ac:spMkLst>
        </pc:spChg>
      </pc:sldChg>
      <pc:sldChg chg="modSp mod">
        <pc:chgData name="Nijolė Butkevičienė" userId="71ab2797-8547-484b-bd93-0617b24d964c" providerId="ADAL" clId="{6F86FD42-C63E-43C3-AD3F-93F4AB532842}" dt="2026-01-18T15:12:37.591" v="53" actId="1076"/>
        <pc:sldMkLst>
          <pc:docMk/>
          <pc:sldMk cId="0" sldId="263"/>
        </pc:sldMkLst>
        <pc:spChg chg="mod">
          <ac:chgData name="Nijolė Butkevičienė" userId="71ab2797-8547-484b-bd93-0617b24d964c" providerId="ADAL" clId="{6F86FD42-C63E-43C3-AD3F-93F4AB532842}" dt="2026-01-18T15:11:54.231" v="47"/>
          <ac:spMkLst>
            <pc:docMk/>
            <pc:sldMk cId="0" sldId="263"/>
            <ac:spMk id="156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12:20.807" v="51" actId="20577"/>
          <ac:spMkLst>
            <pc:docMk/>
            <pc:sldMk cId="0" sldId="263"/>
            <ac:spMk id="157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12:02.635" v="48"/>
          <ac:spMkLst>
            <pc:docMk/>
            <pc:sldMk cId="0" sldId="263"/>
            <ac:spMk id="158" creationId="{00000000-0000-0000-0000-000000000000}"/>
          </ac:spMkLst>
        </pc:spChg>
        <pc:picChg chg="mod">
          <ac:chgData name="Nijolė Butkevičienė" userId="71ab2797-8547-484b-bd93-0617b24d964c" providerId="ADAL" clId="{6F86FD42-C63E-43C3-AD3F-93F4AB532842}" dt="2026-01-18T15:12:37.591" v="53" actId="1076"/>
          <ac:picMkLst>
            <pc:docMk/>
            <pc:sldMk cId="0" sldId="263"/>
            <ac:picMk id="161" creationId="{00000000-0000-0000-0000-000000000000}"/>
          </ac:picMkLst>
        </pc:picChg>
      </pc:sldChg>
      <pc:sldChg chg="modSp mod">
        <pc:chgData name="Nijolė Butkevičienė" userId="71ab2797-8547-484b-bd93-0617b24d964c" providerId="ADAL" clId="{6F86FD42-C63E-43C3-AD3F-93F4AB532842}" dt="2026-01-18T15:14:15.121" v="76" actId="5793"/>
        <pc:sldMkLst>
          <pc:docMk/>
          <pc:sldMk cId="0" sldId="264"/>
        </pc:sldMkLst>
        <pc:spChg chg="mod">
          <ac:chgData name="Nijolė Butkevičienė" userId="71ab2797-8547-484b-bd93-0617b24d964c" providerId="ADAL" clId="{6F86FD42-C63E-43C3-AD3F-93F4AB532842}" dt="2026-01-18T15:12:52.126" v="54"/>
          <ac:spMkLst>
            <pc:docMk/>
            <pc:sldMk cId="0" sldId="264"/>
            <ac:spMk id="169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14:15.121" v="76" actId="5793"/>
          <ac:spMkLst>
            <pc:docMk/>
            <pc:sldMk cId="0" sldId="264"/>
            <ac:spMk id="170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13:01.030" v="55"/>
          <ac:spMkLst>
            <pc:docMk/>
            <pc:sldMk cId="0" sldId="264"/>
            <ac:spMk id="171" creationId="{00000000-0000-0000-0000-000000000000}"/>
          </ac:spMkLst>
        </pc:spChg>
      </pc:sldChg>
      <pc:sldChg chg="modSp mod">
        <pc:chgData name="Nijolė Butkevičienė" userId="71ab2797-8547-484b-bd93-0617b24d964c" providerId="ADAL" clId="{6F86FD42-C63E-43C3-AD3F-93F4AB532842}" dt="2026-01-18T15:16:18.208" v="95" actId="113"/>
        <pc:sldMkLst>
          <pc:docMk/>
          <pc:sldMk cId="0" sldId="265"/>
        </pc:sldMkLst>
        <pc:spChg chg="mod">
          <ac:chgData name="Nijolė Butkevičienė" userId="71ab2797-8547-484b-bd93-0617b24d964c" providerId="ADAL" clId="{6F86FD42-C63E-43C3-AD3F-93F4AB532842}" dt="2026-01-18T15:14:26.434" v="77"/>
          <ac:spMkLst>
            <pc:docMk/>
            <pc:sldMk cId="0" sldId="265"/>
            <ac:spMk id="179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16:18.208" v="95" actId="113"/>
          <ac:spMkLst>
            <pc:docMk/>
            <pc:sldMk cId="0" sldId="265"/>
            <ac:spMk id="180" creationId="{00000000-0000-0000-0000-000000000000}"/>
          </ac:spMkLst>
        </pc:spChg>
      </pc:sldChg>
      <pc:sldChg chg="modSp mod">
        <pc:chgData name="Nijolė Butkevičienė" userId="71ab2797-8547-484b-bd93-0617b24d964c" providerId="ADAL" clId="{6F86FD42-C63E-43C3-AD3F-93F4AB532842}" dt="2026-01-18T15:17:26.376" v="106" actId="113"/>
        <pc:sldMkLst>
          <pc:docMk/>
          <pc:sldMk cId="0" sldId="266"/>
        </pc:sldMkLst>
        <pc:spChg chg="mod">
          <ac:chgData name="Nijolė Butkevičienė" userId="71ab2797-8547-484b-bd93-0617b24d964c" providerId="ADAL" clId="{6F86FD42-C63E-43C3-AD3F-93F4AB532842}" dt="2026-01-18T15:16:28.827" v="96"/>
          <ac:spMkLst>
            <pc:docMk/>
            <pc:sldMk cId="0" sldId="266"/>
            <ac:spMk id="188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17:26.376" v="106" actId="113"/>
          <ac:spMkLst>
            <pc:docMk/>
            <pc:sldMk cId="0" sldId="266"/>
            <ac:spMk id="189" creationId="{00000000-0000-0000-0000-000000000000}"/>
          </ac:spMkLst>
        </pc:spChg>
      </pc:sldChg>
      <pc:sldChg chg="modSp mod">
        <pc:chgData name="Nijolė Butkevičienė" userId="71ab2797-8547-484b-bd93-0617b24d964c" providerId="ADAL" clId="{6F86FD42-C63E-43C3-AD3F-93F4AB532842}" dt="2026-01-18T15:18:51.419" v="124" actId="20577"/>
        <pc:sldMkLst>
          <pc:docMk/>
          <pc:sldMk cId="0" sldId="267"/>
        </pc:sldMkLst>
        <pc:spChg chg="mod">
          <ac:chgData name="Nijolė Butkevičienė" userId="71ab2797-8547-484b-bd93-0617b24d964c" providerId="ADAL" clId="{6F86FD42-C63E-43C3-AD3F-93F4AB532842}" dt="2026-01-18T15:17:34.547" v="107"/>
          <ac:spMkLst>
            <pc:docMk/>
            <pc:sldMk cId="0" sldId="267"/>
            <ac:spMk id="197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8T15:18:51.419" v="124" actId="20577"/>
          <ac:spMkLst>
            <pc:docMk/>
            <pc:sldMk cId="0" sldId="267"/>
            <ac:spMk id="19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0" name="Google Shape;10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0" name="Google Shape;11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0" name="Google Shape;12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1" name="Google Shape;13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1" name="Google Shape;14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1" name="Google Shape;151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4" name="Google Shape;16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>
          <a:extLst>
            <a:ext uri="{FF2B5EF4-FFF2-40B4-BE49-F238E27FC236}">
              <a16:creationId xmlns="" xmlns:a16="http://schemas.microsoft.com/office/drawing/2014/main" id="{7CE864AF-9100-B1E2-3CE1-A8F8264BAE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:notes">
            <a:extLst>
              <a:ext uri="{FF2B5EF4-FFF2-40B4-BE49-F238E27FC236}">
                <a16:creationId xmlns="" xmlns:a16="http://schemas.microsoft.com/office/drawing/2014/main" id="{E8E312FE-9819-45CA-287D-E609954F582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76" name="Google Shape;76;p5:notes">
            <a:extLst>
              <a:ext uri="{FF2B5EF4-FFF2-40B4-BE49-F238E27FC236}">
                <a16:creationId xmlns="" xmlns:a16="http://schemas.microsoft.com/office/drawing/2014/main" id="{DDD2812F-56FD-D69C-07DB-C565E640668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="" xmlns:p14="http://schemas.microsoft.com/office/powerpoint/2010/main" val="2352781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4" name="Google Shape;64;p2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hyperlink" Target="https://earth.google.com/web" TargetMode="Externa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3.pn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9.png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1.png"/><Relationship Id="rId9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24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17361" y="401642"/>
            <a:ext cx="1614744" cy="1625941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24"/>
          <p:cNvSpPr txBox="1"/>
          <p:nvPr/>
        </p:nvSpPr>
        <p:spPr>
          <a:xfrm>
            <a:off x="-3" y="2724029"/>
            <a:ext cx="12192000" cy="954067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buSzPts val="2800"/>
            </a:pPr>
            <a:r>
              <a:rPr lang="lt-LT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MOKYMŲ PROGRAMA</a:t>
            </a:r>
          </a:p>
          <a:p>
            <a:pPr lvl="0" algn="ctr">
              <a:buSzPts val="2800"/>
            </a:pPr>
            <a:r>
              <a:rPr lang="lt-LT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7 MOKYMŲ MODULIS: Skaitmeninės kompetencijos </a:t>
            </a:r>
          </a:p>
        </p:txBody>
      </p:sp>
      <p:sp>
        <p:nvSpPr>
          <p:cNvPr id="86" name="Google Shape;86;p24"/>
          <p:cNvSpPr txBox="1"/>
          <p:nvPr/>
        </p:nvSpPr>
        <p:spPr>
          <a:xfrm>
            <a:off x="3048000" y="2141384"/>
            <a:ext cx="609600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" name="Google Shape;87;p1">
            <a:extLst>
              <a:ext uri="{FF2B5EF4-FFF2-40B4-BE49-F238E27FC236}">
                <a16:creationId xmlns="" xmlns:a16="http://schemas.microsoft.com/office/drawing/2014/main" id="{9FFF2E58-2E28-BE29-B86E-1A0B409A2824}"/>
              </a:ext>
            </a:extLst>
          </p:cNvPr>
          <p:cNvSpPr txBox="1"/>
          <p:nvPr/>
        </p:nvSpPr>
        <p:spPr>
          <a:xfrm>
            <a:off x="2667000" y="6257876"/>
            <a:ext cx="7781925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just">
              <a:buSzPts val="1050"/>
            </a:pPr>
            <a:r>
              <a:rPr lang="lt-LT" sz="1200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Finansuoja Europos Sąjunga. Taiau išreikštos nuomonės ir požiūriai yra tik autoriaus (-ių) nuomonės ir požiūriai, kurie nebūtinai atspindi Europos Sąjungos ar Estijos nacionalinės agentūros nuomonę. Nei Europos Sąjunga, nei finansavimą skirianti institucija negali būti laikomos atsakingomis už juos.</a:t>
            </a:r>
            <a:endParaRPr lang="lt-LT" sz="1200" i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10" name="9 - Εικόνα" descr="LT_Co-fundedbytheEU_RGB_P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9350"/>
            <a:ext cx="2628900" cy="628650"/>
          </a:xfrm>
          <a:prstGeom prst="rect">
            <a:avLst/>
          </a:prstGeom>
        </p:spPr>
      </p:pic>
      <p:pic>
        <p:nvPicPr>
          <p:cNvPr id="11" name="10 - Εικόνα" descr="cc-brand-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3700" y="6008759"/>
            <a:ext cx="1638300" cy="84924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2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509" y="6258460"/>
            <a:ext cx="509952" cy="509952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"/>
          <p:cNvSpPr/>
          <p:nvPr/>
        </p:nvSpPr>
        <p:spPr>
          <a:xfrm>
            <a:off x="738554" y="1590682"/>
            <a:ext cx="10876084" cy="2858225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2"/>
          <p:cNvSpPr txBox="1"/>
          <p:nvPr/>
        </p:nvSpPr>
        <p:spPr>
          <a:xfrm>
            <a:off x="-79131" y="2074783"/>
            <a:ext cx="12192000" cy="1261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>
              <a:spcBef>
                <a:spcPts val="1200"/>
              </a:spcBef>
              <a:buSzPts val="2800"/>
            </a:pPr>
            <a:r>
              <a:rPr lang="en-GB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1 PAMOKA: </a:t>
            </a:r>
            <a:r>
              <a:rPr lang="en-GB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Įvadas</a:t>
            </a:r>
            <a:r>
              <a:rPr lang="en-GB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į </a:t>
            </a:r>
            <a:r>
              <a:rPr lang="en-GB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skaitmenines</a:t>
            </a:r>
            <a:r>
              <a:rPr lang="en-GB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priemones</a:t>
            </a:r>
            <a:r>
              <a:rPr lang="en-GB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lt-LT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ir </a:t>
            </a:r>
          </a:p>
          <a:p>
            <a:pPr lvl="0" algn="ctr">
              <a:spcBef>
                <a:spcPts val="1200"/>
              </a:spcBef>
              <a:buSzPts val="2800"/>
            </a:pPr>
            <a:r>
              <a:rPr lang="en-GB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paveldo</a:t>
            </a:r>
            <a:r>
              <a:rPr lang="en-GB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dokumentavimui</a:t>
            </a:r>
            <a:endParaRPr lang="en-GB" sz="2800" b="1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3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3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3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3"/>
          <p:cNvSpPr txBox="1"/>
          <p:nvPr/>
        </p:nvSpPr>
        <p:spPr>
          <a:xfrm>
            <a:off x="0" y="89588"/>
            <a:ext cx="9646508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600"/>
            </a:pPr>
            <a:r>
              <a:rPr lang="en-GB" sz="36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Įvadas</a:t>
            </a: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į </a:t>
            </a:r>
            <a:r>
              <a:rPr lang="en-GB" sz="36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skaitmenines</a:t>
            </a: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36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paveldo</a:t>
            </a: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36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priemones</a:t>
            </a: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Documentation</a:t>
            </a:r>
            <a:endParaRPr sz="36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6" name="Google Shape;106;p3"/>
          <p:cNvSpPr txBox="1"/>
          <p:nvPr/>
        </p:nvSpPr>
        <p:spPr>
          <a:xfrm>
            <a:off x="451396" y="1575996"/>
            <a:ext cx="10206681" cy="50167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800"/>
            </a:pP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Kurso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tikslai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lvl="1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Sužinokite, kaip skaitmeniniai įrankiai gali padėti išsaugoti kultūrinį ir gamtos paveldą.</a:t>
            </a:r>
          </a:p>
          <a:p>
            <a:pPr marL="285750" lvl="1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Susipažinkite su tokiais įrankiais kaip „Google </a:t>
            </a: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Earth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“, „</a:t>
            </a: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Canva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“ ir GIS kartografavimas.</a:t>
            </a:r>
          </a:p>
          <a:p>
            <a:pPr marL="285750" lvl="1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Sužinokite, kaip šie įrankiai padeda padaryti paveldo vietas prieinamesnes ir patrauklesnes.</a:t>
            </a:r>
          </a:p>
          <a:p>
            <a:pPr marL="285750" lvl="1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Rezultatas: sukurkite paprastą skaitmeninį projektą, skirtą kultūrinio ir gamtos paveldo pristatymui.</a:t>
            </a:r>
          </a:p>
          <a:p>
            <a:pPr marL="285750" marR="0" lvl="1" indent="-171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lvl="1">
              <a:lnSpc>
                <a:spcPct val="150000"/>
              </a:lnSpc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Skaitmeniniai įrankiai atlieka svarbų vaidmenį išsaugant kultūrinį ir gamtinį paveldą ateities </a:t>
            </a: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kartoms.Šie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įrankiai padeda dokumentuoti, išsaugoti ir dalytis paveldu naujais, interaktyviais </a:t>
            </a: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būdais.Šioje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pamokoje susipažinsime su „Google </a:t>
            </a: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Earth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“, „</a:t>
            </a: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Canva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“ ir GIS žemėlapių sudarymo programomis ir suprasime, kaip jos padeda ugdyti paveldą ir jį išsaugoti.</a:t>
            </a:r>
          </a:p>
          <a:p>
            <a:pPr marL="285750" marR="0" lvl="1" indent="-171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3"/>
          <p:cNvSpPr txBox="1"/>
          <p:nvPr/>
        </p:nvSpPr>
        <p:spPr>
          <a:xfrm>
            <a:off x="598803" y="972237"/>
            <a:ext cx="6098100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lt-LT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Kaip technologijos gali padėti išsaugoti mūsų paveldą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4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4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4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4"/>
          <p:cNvSpPr txBox="1"/>
          <p:nvPr/>
        </p:nvSpPr>
        <p:spPr>
          <a:xfrm>
            <a:off x="-1" y="89588"/>
            <a:ext cx="13313229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200"/>
            </a:pPr>
            <a:r>
              <a:rPr lang="lt-LT" sz="32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Kas yra „Google </a:t>
            </a:r>
            <a:r>
              <a:rPr lang="lt-LT" sz="32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Earth</a:t>
            </a:r>
            <a:r>
              <a:rPr lang="lt-LT" sz="32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“? – Pasaulio paveldo vietų tyrinėjimas</a:t>
            </a: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Mapping Heritage Sites</a:t>
            </a:r>
            <a:endParaRPr dirty="0"/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6" name="Google Shape;116;p4"/>
          <p:cNvSpPr txBox="1"/>
          <p:nvPr/>
        </p:nvSpPr>
        <p:spPr>
          <a:xfrm>
            <a:off x="484053" y="1608653"/>
            <a:ext cx="10206681" cy="3000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„Google </a:t>
            </a: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Earth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“ yra skaitmeninis žemėlapių kūrimo įrankis, leidžiantis virtualiai tyrinėti pasaulį.</a:t>
            </a:r>
          </a:p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Jame galima peržiūrėti palydovinius vaizdus, 3D modelius ir istorinių paminklų, kultūros objektų bei gamtos objektų žemėlapius.</a:t>
            </a:r>
          </a:p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„Google </a:t>
            </a: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Earth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“ leidžia vartotojams komentuoti ir dalytis informacija apie šiuos objektus, kuriant virtualias ekskursijas, kurios supažindina kitus su jų svarba.</a:t>
            </a:r>
          </a:p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Jis padeda dokumentuoti paveldo objektus, žemėlapiuose žymint jų vietas ir suteikiant platesnį pasaulio paveldo vaizdą.</a:t>
            </a:r>
          </a:p>
        </p:txBody>
      </p:sp>
      <p:sp>
        <p:nvSpPr>
          <p:cNvPr id="117" name="Google Shape;117;p4"/>
          <p:cNvSpPr txBox="1"/>
          <p:nvPr/>
        </p:nvSpPr>
        <p:spPr>
          <a:xfrm>
            <a:off x="484053" y="918849"/>
            <a:ext cx="6098058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pt-BR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Kultūrinio paveldo kartografavimas ir vizualizavimas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5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5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5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5"/>
          <p:cNvSpPr txBox="1"/>
          <p:nvPr/>
        </p:nvSpPr>
        <p:spPr>
          <a:xfrm>
            <a:off x="0" y="89588"/>
            <a:ext cx="121920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600"/>
            </a:pP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Kas </a:t>
            </a:r>
            <a:r>
              <a:rPr lang="en-GB" sz="36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yra</a:t>
            </a: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„Canva“? </a:t>
            </a:r>
            <a:r>
              <a:rPr lang="en-GB" sz="36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Vizualus</a:t>
            </a: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36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pasakojimas</a:t>
            </a: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36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naudojant</a:t>
            </a: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36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skaitmeninį</a:t>
            </a: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36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dizainą</a:t>
            </a:r>
            <a:endParaRPr lang="en-GB" sz="3600" b="1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6" name="Google Shape;126;p5"/>
          <p:cNvSpPr txBox="1"/>
          <p:nvPr/>
        </p:nvSpPr>
        <p:spPr>
          <a:xfrm>
            <a:off x="484052" y="1386365"/>
            <a:ext cx="6649500" cy="5493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Canva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yra grafinio dizaino įrankis, leidžiantis vartotojams kurti vizualiai patrauklų turinį, pavyzdžiui, plakatus, fotoreportažus ir pristatymus.</a:t>
            </a:r>
          </a:p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Galite derinti vaizdus, tekstą ir dizaino elementus, kad papasakotumėte įdomią istoriją apie kultūrinį ar gamtinį paveldą.</a:t>
            </a:r>
          </a:p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Ji yra lengva naudoti ir leidžia ne dizaineriams kurti profesionaliai atrodančius medžiagos, kurios gali padėti dalytis istorijomis ir paveldo vietų ar tradicijų reikšme.</a:t>
            </a:r>
          </a:p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Vizualus pasakojimas naudojant tokias priemones kaip </a:t>
            </a: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Canva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padeda pritraukti platesnę auditoriją, įskaitant jaunesnes kartas, nes paveldo turinys tampa labiau interaktyvus ir vizualiai patrauklus.</a:t>
            </a:r>
          </a:p>
        </p:txBody>
      </p:sp>
      <p:sp>
        <p:nvSpPr>
          <p:cNvPr id="127" name="Google Shape;127;p5"/>
          <p:cNvSpPr txBox="1"/>
          <p:nvPr/>
        </p:nvSpPr>
        <p:spPr>
          <a:xfrm>
            <a:off x="484052" y="918849"/>
            <a:ext cx="935663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pt-BR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Paveldo istorijų prieinamumo ir patrauklumo didinimas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28" name="Google Shape;128;p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90975" y="2104100"/>
            <a:ext cx="4969724" cy="2811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6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6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6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6"/>
          <p:cNvSpPr txBox="1"/>
          <p:nvPr/>
        </p:nvSpPr>
        <p:spPr>
          <a:xfrm>
            <a:off x="-1" y="89588"/>
            <a:ext cx="13051971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200"/>
            </a:pPr>
            <a:r>
              <a:rPr lang="lt-LT" sz="32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Kas yra GIS kartografavimas? Paveldo supratimas erdvėje</a:t>
            </a:r>
          </a:p>
        </p:txBody>
      </p:sp>
      <p:sp>
        <p:nvSpPr>
          <p:cNvPr id="137" name="Google Shape;137;p6"/>
          <p:cNvSpPr txBox="1"/>
          <p:nvPr/>
        </p:nvSpPr>
        <p:spPr>
          <a:xfrm>
            <a:off x="484053" y="1608653"/>
            <a:ext cx="10206681" cy="3000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GIS (geografinės informacinės sistemos) yra įrankis, kuris atvaizduoja duomenis žemėlapiuose ir padeda analizuoti kultūrinio ir gamtinio paveldo objektų erdvinį ryšį.</a:t>
            </a:r>
          </a:p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GIS žemėlapiai pateikia išsamų paveldo vietų ir jų aplinkos vaizdą, padėdami tyrėjams ir pedagogams suprasti, kaip paveldo vietos sąveikauja su aplinka.</a:t>
            </a:r>
          </a:p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Jis gali būti naudojamas pokyčiams laikui bėgant stebėti, modeliams nustatyti ir vietų išsaugojimui planuoti, uždedant skirtingus duomenų sluoksnius (pvz., istorinius žemėlapius, dabartinį žemės naudojimą, aplinkos duomenis).</a:t>
            </a:r>
          </a:p>
        </p:txBody>
      </p:sp>
      <p:sp>
        <p:nvSpPr>
          <p:cNvPr id="138" name="Google Shape;138;p6"/>
          <p:cNvSpPr txBox="1"/>
          <p:nvPr/>
        </p:nvSpPr>
        <p:spPr>
          <a:xfrm>
            <a:off x="484052" y="918849"/>
            <a:ext cx="10118633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lt-LT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Geografinės informacinės sistemos naudojimas paveldo išsaugojimui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7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7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7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7"/>
          <p:cNvSpPr txBox="1"/>
          <p:nvPr/>
        </p:nvSpPr>
        <p:spPr>
          <a:xfrm>
            <a:off x="0" y="89588"/>
            <a:ext cx="12279086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200"/>
            </a:pPr>
            <a:r>
              <a:rPr lang="en-GB" sz="32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Skaitmeniniai</a:t>
            </a:r>
            <a:r>
              <a:rPr lang="en-GB" sz="32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32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archyvai</a:t>
            </a:r>
            <a:r>
              <a:rPr lang="en-GB" sz="32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32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multimedija</a:t>
            </a:r>
            <a:r>
              <a:rPr lang="en-GB" sz="32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32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paveldo</a:t>
            </a:r>
            <a:r>
              <a:rPr lang="en-GB" sz="32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32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išsaugojimui</a:t>
            </a:r>
            <a:endParaRPr lang="en-GB" sz="3200" b="1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7" name="Google Shape;147;p7"/>
          <p:cNvSpPr txBox="1"/>
          <p:nvPr/>
        </p:nvSpPr>
        <p:spPr>
          <a:xfrm>
            <a:off x="484053" y="1608653"/>
            <a:ext cx="10206681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Skaitmeniniai archyvai saugo kultūrinės medžiagos (pvz., knygų, nuotraukų, garso įrašų, vaizdo įrašų) skaitmenines versijas, kad jos būtų prieinamos platesnei auditorijai.</a:t>
            </a:r>
          </a:p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Multimedijos priemonės, tokios kaip vaizdo įrašai, </a:t>
            </a: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podcastai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ir interaktyvūs žemėlapiai, naudojamos siekiant atgaivinti paveldą, derinant įvairias žiniasklaidos formas.</a:t>
            </a:r>
          </a:p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Šios priemonės leidžia giliau įsitraukti, suteikiant auditorijai įtraukiančią paveldo patirtį, kuri pranoksta tradicinius mokymosi metodus.</a:t>
            </a:r>
          </a:p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Skaitmeniniai archyvai ir multimedijos platformos paveldą daro prieinamą internete, prieinamą bet kam, bet kur, tuo pačiu išsaugodami jį ateičiai.</a:t>
            </a:r>
          </a:p>
        </p:txBody>
      </p:sp>
      <p:sp>
        <p:nvSpPr>
          <p:cNvPr id="148" name="Google Shape;148;p7"/>
          <p:cNvSpPr txBox="1"/>
          <p:nvPr/>
        </p:nvSpPr>
        <p:spPr>
          <a:xfrm>
            <a:off x="484052" y="918849"/>
            <a:ext cx="9051833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Paveldo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išsaugojimas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dalijimasis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juo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naudojant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technologijas</a:t>
            </a:r>
            <a:endParaRPr lang="en-GB" sz="2000" b="1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25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5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25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25"/>
          <p:cNvSpPr txBox="1"/>
          <p:nvPr/>
        </p:nvSpPr>
        <p:spPr>
          <a:xfrm>
            <a:off x="0" y="89588"/>
            <a:ext cx="12279086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200"/>
            </a:pPr>
            <a:r>
              <a:rPr lang="lt-LT" sz="32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Skaitmeninių priemonių praktinis pritaikymas paveldo projektuose</a:t>
            </a:r>
          </a:p>
        </p:txBody>
      </p:sp>
      <p:sp>
        <p:nvSpPr>
          <p:cNvPr id="157" name="Google Shape;157;p25"/>
          <p:cNvSpPr txBox="1"/>
          <p:nvPr/>
        </p:nvSpPr>
        <p:spPr>
          <a:xfrm>
            <a:off x="484051" y="1608650"/>
            <a:ext cx="6468900" cy="38317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Naudokite tokias priemones kaip „Google </a:t>
            </a: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Earth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“, „</a:t>
            </a: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Canva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“ ir GIS, kad sukurtumėte savo skaitmeninius projektus, susijusius su kultūros ir gamtos paveldu.</a:t>
            </a:r>
          </a:p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Šie projektai gali apimti paveldo žemėlapių, fotoreportažų ar multimedijos pristatymų, pabrėžiančių vietos paveldo svarbą, kūrimą.</a:t>
            </a:r>
          </a:p>
          <a:p>
            <a:pPr marL="285750" lvl="0" indent="-285750">
              <a:lnSpc>
                <a:spcPct val="150000"/>
              </a:lnSpc>
              <a:buSzPts val="1800"/>
              <a:buFont typeface="Arial"/>
              <a:buChar char="•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Naudodami skaitmenines priemones, galite prisidėti prie paveldo išsaugojimo ir dalijimosi juo, kad jis taptų prieinamas platesnei auditorijai ir ateities kartoms.</a:t>
            </a:r>
          </a:p>
        </p:txBody>
      </p:sp>
      <p:sp>
        <p:nvSpPr>
          <p:cNvPr id="158" name="Google Shape;158;p25"/>
          <p:cNvSpPr txBox="1"/>
          <p:nvPr/>
        </p:nvSpPr>
        <p:spPr>
          <a:xfrm>
            <a:off x="484052" y="918849"/>
            <a:ext cx="9051833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Technologijos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pagalba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atgaivinkite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paveldą</a:t>
            </a:r>
            <a:endParaRPr lang="en-GB" sz="2000" b="1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59" name="Google Shape;15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77401" y="1608643"/>
            <a:ext cx="4934248" cy="2596810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5"/>
          <p:cNvSpPr txBox="1"/>
          <p:nvPr/>
        </p:nvSpPr>
        <p:spPr>
          <a:xfrm>
            <a:off x="6877400" y="449517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5"/>
              </a:rPr>
              <a:t>https://earth.google.com/web</a:t>
            </a:r>
            <a:endParaRPr/>
          </a:p>
        </p:txBody>
      </p:sp>
      <p:pic>
        <p:nvPicPr>
          <p:cNvPr id="161" name="Google Shape;161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25525" y="5249350"/>
            <a:ext cx="3961276" cy="14325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8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8"/>
          <p:cNvSpPr/>
          <p:nvPr/>
        </p:nvSpPr>
        <p:spPr>
          <a:xfrm>
            <a:off x="360486" y="-1"/>
            <a:ext cx="10698811" cy="808893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8"/>
          <p:cNvSpPr/>
          <p:nvPr/>
        </p:nvSpPr>
        <p:spPr>
          <a:xfrm>
            <a:off x="0" y="1"/>
            <a:ext cx="10911016" cy="808892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8"/>
          <p:cNvSpPr txBox="1"/>
          <p:nvPr/>
        </p:nvSpPr>
        <p:spPr>
          <a:xfrm>
            <a:off x="-495300" y="46712"/>
            <a:ext cx="13182600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2800"/>
            </a:pPr>
            <a:r>
              <a:rPr lang="en-GB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Geriausia </a:t>
            </a:r>
            <a:r>
              <a:rPr lang="en-GB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praktika</a:t>
            </a:r>
            <a:r>
              <a:rPr lang="en-GB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susijusi</a:t>
            </a:r>
            <a:r>
              <a:rPr lang="en-GB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su</a:t>
            </a:r>
            <a:r>
              <a:rPr lang="en-GB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GIS </a:t>
            </a:r>
            <a:r>
              <a:rPr lang="en-GB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pagrįstu</a:t>
            </a:r>
            <a:r>
              <a:rPr lang="en-GB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paveldo</a:t>
            </a:r>
            <a:r>
              <a:rPr lang="en-GB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dokumentavimu</a:t>
            </a:r>
            <a:r>
              <a:rPr lang="en-GB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Kavaloje</a:t>
            </a:r>
            <a:r>
              <a:rPr lang="en-GB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Graikijoje</a:t>
            </a:r>
            <a:endParaRPr lang="en-GB" sz="2800" b="1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0" name="Google Shape;170;p8"/>
          <p:cNvSpPr txBox="1"/>
          <p:nvPr/>
        </p:nvSpPr>
        <p:spPr>
          <a:xfrm>
            <a:off x="484052" y="1697098"/>
            <a:ext cx="10206681" cy="3970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>
              <a:buSzPts val="1800"/>
              <a:buFont typeface="Noto Sans Symbols"/>
              <a:buChar char="▪"/>
            </a:pPr>
            <a:r>
              <a:rPr lang="lt-LT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Apžvalga: 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GIS pagrįstas paveldo dokumentavimo projektas </a:t>
            </a:r>
            <a:r>
              <a:rPr lang="lt-LT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Kavaloje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Graikijoje, skirtas Šv. Jono Krikštytojo istorinio komplekso kartografavimui ir analizei.</a:t>
            </a:r>
          </a:p>
          <a:p>
            <a:pPr marL="285750" lvl="0" indent="-285750">
              <a:buSzPts val="1800"/>
              <a:buFont typeface="Noto Sans Symbols"/>
              <a:buChar char="▪"/>
            </a:pPr>
            <a:endParaRPr lang="lt-LT" sz="1800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lvl="0" indent="-285750">
              <a:buSzPts val="1800"/>
              <a:buFont typeface="Noto Sans Symbols"/>
              <a:buChar char="▪"/>
            </a:pPr>
            <a:r>
              <a:rPr lang="lt-LT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Metodas: 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Projekte buvo naudojami GIS įrankiai, siekiant sukurti išsamius žemėlapius, 3D modelius ir istorinių bei dabartinių duomenų perdangas, kad būtų galima suprasti šios vietos raidą. </a:t>
            </a:r>
          </a:p>
          <a:p>
            <a:pPr marL="285750" lvl="0" indent="-285750">
              <a:buSzPts val="1800"/>
              <a:buFont typeface="Noto Sans Symbols"/>
              <a:buChar char="▪"/>
            </a:pPr>
            <a:endParaRPr lang="lt-LT" sz="1800" b="1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85750" lvl="0" indent="-285750">
              <a:buSzPts val="1800"/>
              <a:buFont typeface="Noto Sans Symbols"/>
              <a:buChar char="▪"/>
            </a:pPr>
            <a:r>
              <a:rPr lang="lt-LT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Poveikis: 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GIS leido dokumentuoti komplekso architektūrinę ir kultūrinę reikšmę, remti konservavimo pastangas ir padaryti paveldo vietą labiau prieinamą visuomenei.</a:t>
            </a:r>
          </a:p>
          <a:p>
            <a:pPr marL="285750" lvl="0" indent="-285750">
              <a:buSzPts val="1800"/>
              <a:buFont typeface="Noto Sans Symbols"/>
              <a:buChar char="▪"/>
            </a:pPr>
            <a:endParaRPr lang="lt-LT" sz="1800" b="1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lvl="0"/>
            <a:r>
              <a:rPr lang="en-GB" sz="1800" b="1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Svarbiausi</a:t>
            </a:r>
            <a:r>
              <a:rPr lang="en-GB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dalykai</a:t>
            </a:r>
            <a:r>
              <a:rPr lang="en-GB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</a:p>
          <a:p>
            <a:pPr marL="285750" lvl="0" indent="-285750">
              <a:buSzPts val="1800"/>
              <a:buFont typeface="Noto Sans Symbols"/>
              <a:buChar char="✔"/>
            </a:pPr>
            <a:r>
              <a:rPr lang="en-GB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GIS leidžia geriau vizualizuoti ir analizuoti paveldo vietas.</a:t>
            </a:r>
          </a:p>
          <a:p>
            <a:pPr marL="285750" lvl="0" indent="-285750">
              <a:buSzPts val="1800"/>
              <a:buFont typeface="Noto Sans Symbols"/>
              <a:buChar char="✔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Padeda nustatyti išsaugojimo poreikius ir stebėti pokyčius laikui bėgant.</a:t>
            </a:r>
          </a:p>
          <a:p>
            <a:pPr marL="285750" lvl="0" indent="-285750">
              <a:buSzPts val="1800"/>
              <a:buFont typeface="Noto Sans Symbols"/>
              <a:buChar char="✔"/>
            </a:pP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Bendruomenės įsitraukimas ir bendradarbiavimas su vietos ekspertais atliko svarbų vaidmenį projekte.</a:t>
            </a:r>
          </a:p>
        </p:txBody>
      </p:sp>
      <p:sp>
        <p:nvSpPr>
          <p:cNvPr id="171" name="Google Shape;171;p8"/>
          <p:cNvSpPr txBox="1"/>
          <p:nvPr/>
        </p:nvSpPr>
        <p:spPr>
          <a:xfrm>
            <a:off x="484052" y="1052961"/>
            <a:ext cx="8888547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Tyrimas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apie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Šv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. Jono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Krikštytojo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istorinę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kompleksą</a:t>
            </a:r>
            <a:endParaRPr lang="en-GB" sz="2000" b="1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>
          <a:extLst>
            <a:ext uri="{FF2B5EF4-FFF2-40B4-BE49-F238E27FC236}">
              <a16:creationId xmlns="" xmlns:a16="http://schemas.microsoft.com/office/drawing/2014/main" id="{9EA4C163-C377-5F3F-82D3-4A560710F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A logo with a tree in the middle&#10;&#10;Description automatically generated">
            <a:extLst>
              <a:ext uri="{FF2B5EF4-FFF2-40B4-BE49-F238E27FC236}">
                <a16:creationId xmlns="" xmlns:a16="http://schemas.microsoft.com/office/drawing/2014/main" id="{45074A1D-3119-10C1-BCB2-7F9F0E0F9826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17361" y="401642"/>
            <a:ext cx="1614744" cy="1625941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>
            <a:extLst>
              <a:ext uri="{FF2B5EF4-FFF2-40B4-BE49-F238E27FC236}">
                <a16:creationId xmlns="" xmlns:a16="http://schemas.microsoft.com/office/drawing/2014/main" id="{BE77E335-EF72-CE4C-DC9F-3366EF8DE954}"/>
              </a:ext>
            </a:extLst>
          </p:cNvPr>
          <p:cNvSpPr txBox="1"/>
          <p:nvPr/>
        </p:nvSpPr>
        <p:spPr>
          <a:xfrm>
            <a:off x="0" y="2708872"/>
            <a:ext cx="12191999" cy="461624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lt-LT" sz="2400" b="1" dirty="0" smtClean="0">
                <a:solidFill>
                  <a:schemeClr val="bg1"/>
                </a:solidFill>
                <a:latin typeface="Candara" pitchFamily="34" charset="0"/>
              </a:rPr>
              <a:t>Ačiū už jūsų dėmesį</a:t>
            </a:r>
          </a:p>
        </p:txBody>
      </p:sp>
      <p:sp>
        <p:nvSpPr>
          <p:cNvPr id="80" name="Google Shape;80;p5">
            <a:extLst>
              <a:ext uri="{FF2B5EF4-FFF2-40B4-BE49-F238E27FC236}">
                <a16:creationId xmlns="" xmlns:a16="http://schemas.microsoft.com/office/drawing/2014/main" id="{5BC8D6D7-24F3-A431-1DB9-07722AF93252}"/>
              </a:ext>
            </a:extLst>
          </p:cNvPr>
          <p:cNvSpPr txBox="1"/>
          <p:nvPr/>
        </p:nvSpPr>
        <p:spPr>
          <a:xfrm>
            <a:off x="3048000" y="2141384"/>
            <a:ext cx="609600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sz="14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4" name="Google Shape;84;p5" descr="A logo of a person holding a pen&#10;&#10;Description automatically generated">
            <a:extLst>
              <a:ext uri="{FF2B5EF4-FFF2-40B4-BE49-F238E27FC236}">
                <a16:creationId xmlns="" xmlns:a16="http://schemas.microsoft.com/office/drawing/2014/main" id="{F9D1DA8D-D4C4-7907-0694-F8605C23837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6364" y="4406422"/>
            <a:ext cx="1018108" cy="102860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0;p5">
            <a:extLst>
              <a:ext uri="{FF2B5EF4-FFF2-40B4-BE49-F238E27FC236}">
                <a16:creationId xmlns="" xmlns:a16="http://schemas.microsoft.com/office/drawing/2014/main" id="{60AE485B-6786-A879-4B54-0B8C00087AB2}"/>
              </a:ext>
            </a:extLst>
          </p:cNvPr>
          <p:cNvSpPr txBox="1"/>
          <p:nvPr/>
        </p:nvSpPr>
        <p:spPr>
          <a:xfrm>
            <a:off x="3218507" y="3480723"/>
            <a:ext cx="60960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600"/>
            </a:pPr>
            <a:r>
              <a:rPr lang="en-US" sz="2800" b="1" dirty="0" err="1" smtClean="0">
                <a:solidFill>
                  <a:schemeClr val="bg1">
                    <a:lumMod val="50000"/>
                  </a:schemeClr>
                </a:solidFill>
                <a:latin typeface="Candara" pitchFamily="34" charset="0"/>
              </a:rPr>
              <a:t>Partneriai</a:t>
            </a:r>
            <a:r>
              <a:rPr lang="en-GB" sz="2800" b="1" i="0" u="none" strike="noStrike" cap="none" dirty="0" smtClean="0">
                <a:solidFill>
                  <a:schemeClr val="bg1">
                    <a:lumMod val="50000"/>
                  </a:schemeClr>
                </a:solidFill>
                <a:latin typeface="Candara" pitchFamily="34" charset="0"/>
                <a:ea typeface="Calibri"/>
                <a:cs typeface="Calibri"/>
                <a:sym typeface="Calibri"/>
              </a:rPr>
              <a:t> </a:t>
            </a:r>
            <a:endParaRPr sz="2800" b="0" i="0" u="none" strike="noStrike" cap="none" dirty="0">
              <a:solidFill>
                <a:schemeClr val="bg1">
                  <a:lumMod val="50000"/>
                </a:schemeClr>
              </a:solidFill>
              <a:latin typeface="Candara" pitchFamily="34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6" name="Picture 2" descr="A green text on a black background&#10;&#10;Description automatically generated">
            <a:extLst>
              <a:ext uri="{FF2B5EF4-FFF2-40B4-BE49-F238E27FC236}">
                <a16:creationId xmlns="" xmlns:a16="http://schemas.microsoft.com/office/drawing/2014/main" id="{3B45D439-3297-79AA-CACA-7096D6D59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338" y="4752724"/>
            <a:ext cx="1676400" cy="400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="" xmlns:a16="http://schemas.microsoft.com/office/drawing/2014/main" id="{CEACFF9F-2E19-236D-B5DE-BA61F8D47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14" y="4704157"/>
            <a:ext cx="866775" cy="5429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red bird on a green leaf&#10;&#10;Description automatically generated">
            <a:extLst>
              <a:ext uri="{FF2B5EF4-FFF2-40B4-BE49-F238E27FC236}">
                <a16:creationId xmlns="" xmlns:a16="http://schemas.microsoft.com/office/drawing/2014/main" id="{64376610-9F6A-7D97-9F5A-E9A5DBD20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265" y="4723206"/>
            <a:ext cx="971550" cy="5048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con&#10;&#10;Description automatically generated">
            <a:extLst>
              <a:ext uri="{FF2B5EF4-FFF2-40B4-BE49-F238E27FC236}">
                <a16:creationId xmlns="" xmlns:a16="http://schemas.microsoft.com/office/drawing/2014/main" id="{787E2769-AEC9-4756-9372-748CDF945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659" y="4630211"/>
            <a:ext cx="1257300" cy="5810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building with red lights&#10;&#10;Description automatically generated">
            <a:extLst>
              <a:ext uri="{FF2B5EF4-FFF2-40B4-BE49-F238E27FC236}">
                <a16:creationId xmlns="" xmlns:a16="http://schemas.microsoft.com/office/drawing/2014/main" id="{31B41789-03F6-70DF-6C37-3B809119B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717" y="4619374"/>
            <a:ext cx="771525" cy="533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blue and black logo&#10;&#10;Description automatically generated">
            <a:extLst>
              <a:ext uri="{FF2B5EF4-FFF2-40B4-BE49-F238E27FC236}">
                <a16:creationId xmlns="" xmlns:a16="http://schemas.microsoft.com/office/drawing/2014/main" id="{C9B3BA7D-83AB-3CA7-81BA-35DE5F9EB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3732" y="4843604"/>
            <a:ext cx="1881904" cy="3091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87;p1">
            <a:extLst>
              <a:ext uri="{FF2B5EF4-FFF2-40B4-BE49-F238E27FC236}">
                <a16:creationId xmlns="" xmlns:a16="http://schemas.microsoft.com/office/drawing/2014/main" id="{9FFF2E58-2E28-BE29-B86E-1A0B409A2824}"/>
              </a:ext>
            </a:extLst>
          </p:cNvPr>
          <p:cNvSpPr txBox="1"/>
          <p:nvPr/>
        </p:nvSpPr>
        <p:spPr>
          <a:xfrm>
            <a:off x="2667000" y="6257876"/>
            <a:ext cx="7781925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just">
              <a:buSzPts val="1050"/>
            </a:pPr>
            <a:r>
              <a:rPr lang="lt-LT" sz="1200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Finansuoja Europos Sąjunga. Taiau išreikštos nuomonės ir požiūriai yra tik autoriaus (-ių) nuomonės ir požiūriai, kurie nebūtinai atspindi Europos Sąjungos ar Estijos nacionalinės agentūros nuomonę. Nei Europos Sąjunga, nei finansavimą skirianti institucija negali būti laikomos atsakingomis už juos.</a:t>
            </a:r>
            <a:endParaRPr lang="lt-LT" sz="1200" i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17" name="16 - Εικόνα" descr="LT_Co-fundedbytheEU_RGB_POS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6229350"/>
            <a:ext cx="2628900" cy="628650"/>
          </a:xfrm>
          <a:prstGeom prst="rect">
            <a:avLst/>
          </a:prstGeom>
        </p:spPr>
      </p:pic>
      <p:pic>
        <p:nvPicPr>
          <p:cNvPr id="18" name="17 - Εικόνα" descr="cc-brand-1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553700" y="6008759"/>
            <a:ext cx="1638300" cy="8492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12291199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 advClick="0" advTm="2000">
        <p14:reveal/>
      </p:transition>
    </mc:Choice>
    <mc:Fallback>
      <p:transition spd="slow" advClick="0" advTm="2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NDENT_LEVEL" val="1"/>
  <p:tag name="ISPRING_CUSTOM_TIMING_USED" val="0"/>
  <p:tag name="GENSWF_SLIDE_UID" val="{566D9898-A9F0-4ABE-A76C-E164E5C73CE1}:274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853</Words>
  <Application>Microsoft Office PowerPoint</Application>
  <PresentationFormat>Προσαρμογή</PresentationFormat>
  <Paragraphs>62</Paragraphs>
  <Slides>10</Slides>
  <Notes>10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5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10</vt:i4>
      </vt:variant>
    </vt:vector>
  </HeadingPairs>
  <TitlesOfParts>
    <vt:vector size="16" baseType="lpstr">
      <vt:lpstr>Arial</vt:lpstr>
      <vt:lpstr>Candara</vt:lpstr>
      <vt:lpstr>Calibri</vt:lpstr>
      <vt:lpstr>Times New Roman</vt:lpstr>
      <vt:lpstr>Noto Sans Symbols</vt:lpstr>
      <vt:lpstr>Office Theme</vt:lpstr>
      <vt:lpstr>Διαφάνεια 1</vt:lpstr>
      <vt:lpstr>Διαφάνεια 2</vt:lpstr>
      <vt:lpstr>Διαφάνεια 3</vt:lpstr>
      <vt:lpstr>Διαφάνεια 4</vt:lpstr>
      <vt:lpstr>Διαφάνεια 5</vt:lpstr>
      <vt:lpstr>Διαφάνεια 6</vt:lpstr>
      <vt:lpstr>Διαφάνεια 7</vt:lpstr>
      <vt:lpstr>Διαφάνεια 8</vt:lpstr>
      <vt:lpstr>Διαφάνεια 9</vt:lpstr>
      <vt:lpstr>Διαφάνεια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Maria Fernandez</dc:creator>
  <cp:lastModifiedBy>Νικολέττα</cp:lastModifiedBy>
  <cp:revision>2</cp:revision>
  <dcterms:created xsi:type="dcterms:W3CDTF">2024-06-10T15:48:53Z</dcterms:created>
  <dcterms:modified xsi:type="dcterms:W3CDTF">2026-04-27T08:34:07Z</dcterms:modified>
</cp:coreProperties>
</file>