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5" r:id="rId4"/>
    <p:sldId id="266" r:id="rId5"/>
    <p:sldId id="267" r:id="rId6"/>
    <p:sldId id="268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j//XsUjX57d2rdUeXBCScYeINq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B79731-1C40-4D38-A5AA-B5059A6290B8}" v="49" dt="2026-01-18T15:31:00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-96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jolė Butkevičienė" userId="71ab2797-8547-484b-bd93-0617b24d964c" providerId="ADAL" clId="{6F86FD42-C63E-43C3-AD3F-93F4AB532842}"/>
    <pc:docChg chg="undo custSel modSld">
      <pc:chgData name="Nijolė Butkevičienė" userId="71ab2797-8547-484b-bd93-0617b24d964c" providerId="ADAL" clId="{6F86FD42-C63E-43C3-AD3F-93F4AB532842}" dt="2026-01-18T15:31:15.837" v="102" actId="20577"/>
      <pc:docMkLst>
        <pc:docMk/>
      </pc:docMkLst>
      <pc:sldChg chg="modSp mod">
        <pc:chgData name="Nijolė Butkevičienė" userId="71ab2797-8547-484b-bd93-0617b24d964c" providerId="ADAL" clId="{6F86FD42-C63E-43C3-AD3F-93F4AB532842}" dt="2026-01-18T15:19:37.550" v="3" actId="20577"/>
        <pc:sldMkLst>
          <pc:docMk/>
          <pc:sldMk cId="0" sldId="256"/>
        </pc:sldMkLst>
        <pc:spChg chg="mod">
          <ac:chgData name="Nijolė Butkevičienė" userId="71ab2797-8547-484b-bd93-0617b24d964c" providerId="ADAL" clId="{6F86FD42-C63E-43C3-AD3F-93F4AB532842}" dt="2026-01-18T15:19:37.550" v="3" actId="20577"/>
          <ac:spMkLst>
            <pc:docMk/>
            <pc:sldMk cId="0" sldId="256"/>
            <ac:spMk id="85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8T15:19:47.712" v="4"/>
        <pc:sldMkLst>
          <pc:docMk/>
          <pc:sldMk cId="0" sldId="257"/>
        </pc:sldMkLst>
        <pc:spChg chg="mod">
          <ac:chgData name="Nijolė Butkevičienė" userId="71ab2797-8547-484b-bd93-0617b24d964c" providerId="ADAL" clId="{6F86FD42-C63E-43C3-AD3F-93F4AB532842}" dt="2026-01-18T15:19:47.712" v="4"/>
          <ac:spMkLst>
            <pc:docMk/>
            <pc:sldMk cId="0" sldId="257"/>
            <ac:spMk id="9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20:47.449" v="13" actId="113"/>
        <pc:sldMkLst>
          <pc:docMk/>
          <pc:sldMk cId="0" sldId="258"/>
        </pc:sldMkLst>
        <pc:spChg chg="mod">
          <ac:chgData name="Nijolė Butkevičienė" userId="71ab2797-8547-484b-bd93-0617b24d964c" providerId="ADAL" clId="{6F86FD42-C63E-43C3-AD3F-93F4AB532842}" dt="2026-01-18T15:19:58.947" v="5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0:47.449" v="13" actId="113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0:06.084" v="6"/>
          <ac:spMkLst>
            <pc:docMk/>
            <pc:sldMk cId="0" sldId="258"/>
            <ac:spMk id="10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21:41.203" v="21" actId="20577"/>
        <pc:sldMkLst>
          <pc:docMk/>
          <pc:sldMk cId="0" sldId="259"/>
        </pc:sldMkLst>
        <pc:spChg chg="mod">
          <ac:chgData name="Nijolė Butkevičienė" userId="71ab2797-8547-484b-bd93-0617b24d964c" providerId="ADAL" clId="{6F86FD42-C63E-43C3-AD3F-93F4AB532842}" dt="2026-01-18T15:20:57.122" v="14"/>
          <ac:spMkLst>
            <pc:docMk/>
            <pc:sldMk cId="0" sldId="259"/>
            <ac:spMk id="11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1:41.203" v="21" actId="20577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1:04.030" v="15"/>
          <ac:spMkLst>
            <pc:docMk/>
            <pc:sldMk cId="0" sldId="259"/>
            <ac:spMk id="11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22:51.259" v="31" actId="113"/>
        <pc:sldMkLst>
          <pc:docMk/>
          <pc:sldMk cId="0" sldId="260"/>
        </pc:sldMkLst>
        <pc:spChg chg="mod">
          <ac:chgData name="Nijolė Butkevičienė" userId="71ab2797-8547-484b-bd93-0617b24d964c" providerId="ADAL" clId="{6F86FD42-C63E-43C3-AD3F-93F4AB532842}" dt="2026-01-18T15:21:52.885" v="22"/>
          <ac:spMkLst>
            <pc:docMk/>
            <pc:sldMk cId="0" sldId="260"/>
            <ac:spMk id="12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2:51.259" v="31" actId="113"/>
          <ac:spMkLst>
            <pc:docMk/>
            <pc:sldMk cId="0" sldId="260"/>
            <ac:spMk id="12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2:01.422" v="23"/>
          <ac:spMkLst>
            <pc:docMk/>
            <pc:sldMk cId="0" sldId="260"/>
            <ac:spMk id="12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23:25.439" v="37" actId="20577"/>
        <pc:sldMkLst>
          <pc:docMk/>
          <pc:sldMk cId="0" sldId="261"/>
        </pc:sldMkLst>
        <pc:spChg chg="mod">
          <ac:chgData name="Nijolė Butkevičienė" userId="71ab2797-8547-484b-bd93-0617b24d964c" providerId="ADAL" clId="{6F86FD42-C63E-43C3-AD3F-93F4AB532842}" dt="2026-01-18T15:22:59.352" v="32"/>
          <ac:spMkLst>
            <pc:docMk/>
            <pc:sldMk cId="0" sldId="261"/>
            <ac:spMk id="13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3:25.439" v="37" actId="20577"/>
          <ac:spMkLst>
            <pc:docMk/>
            <pc:sldMk cId="0" sldId="261"/>
            <ac:spMk id="13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3:06.828" v="33"/>
          <ac:spMkLst>
            <pc:docMk/>
            <pc:sldMk cId="0" sldId="261"/>
            <ac:spMk id="137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8T15:24:13.227" v="43"/>
        <pc:sldMkLst>
          <pc:docMk/>
          <pc:sldMk cId="0" sldId="262"/>
        </pc:sldMkLst>
        <pc:spChg chg="mod">
          <ac:chgData name="Nijolė Butkevičienė" userId="71ab2797-8547-484b-bd93-0617b24d964c" providerId="ADAL" clId="{6F86FD42-C63E-43C3-AD3F-93F4AB532842}" dt="2026-01-18T15:23:35.928" v="38"/>
          <ac:spMkLst>
            <pc:docMk/>
            <pc:sldMk cId="0" sldId="262"/>
            <ac:spMk id="14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4:13.227" v="43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3:44.206" v="39"/>
          <ac:spMkLst>
            <pc:docMk/>
            <pc:sldMk cId="0" sldId="262"/>
            <ac:spMk id="147" creationId="{00000000-0000-0000-0000-000000000000}"/>
          </ac:spMkLst>
        </pc:spChg>
      </pc:sldChg>
      <pc:sldChg chg="modSp">
        <pc:chgData name="Nijolė Butkevičienė" userId="71ab2797-8547-484b-bd93-0617b24d964c" providerId="ADAL" clId="{6F86FD42-C63E-43C3-AD3F-93F4AB532842}" dt="2026-01-18T15:24:39.285" v="46"/>
        <pc:sldMkLst>
          <pc:docMk/>
          <pc:sldMk cId="0" sldId="263"/>
        </pc:sldMkLst>
        <pc:spChg chg="mod">
          <ac:chgData name="Nijolė Butkevičienė" userId="71ab2797-8547-484b-bd93-0617b24d964c" providerId="ADAL" clId="{6F86FD42-C63E-43C3-AD3F-93F4AB532842}" dt="2026-01-18T15:24:23.238" v="44"/>
          <ac:spMkLst>
            <pc:docMk/>
            <pc:sldMk cId="0" sldId="263"/>
            <ac:spMk id="159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4:39.285" v="46"/>
          <ac:spMkLst>
            <pc:docMk/>
            <pc:sldMk cId="0" sldId="263"/>
            <ac:spMk id="160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4:31.977" v="45"/>
          <ac:spMkLst>
            <pc:docMk/>
            <pc:sldMk cId="0" sldId="263"/>
            <ac:spMk id="161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25:51.286" v="55" actId="14100"/>
        <pc:sldMkLst>
          <pc:docMk/>
          <pc:sldMk cId="0" sldId="264"/>
        </pc:sldMkLst>
        <pc:spChg chg="mod">
          <ac:chgData name="Nijolė Butkevičienė" userId="71ab2797-8547-484b-bd93-0617b24d964c" providerId="ADAL" clId="{6F86FD42-C63E-43C3-AD3F-93F4AB532842}" dt="2026-01-18T15:24:48.699" v="47"/>
          <ac:spMkLst>
            <pc:docMk/>
            <pc:sldMk cId="0" sldId="264"/>
            <ac:spMk id="172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5:51.286" v="55" actId="14100"/>
          <ac:spMkLst>
            <pc:docMk/>
            <pc:sldMk cId="0" sldId="264"/>
            <ac:spMk id="173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4:59.094" v="48"/>
          <ac:spMkLst>
            <pc:docMk/>
            <pc:sldMk cId="0" sldId="264"/>
            <ac:spMk id="174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28:07.430" v="75" actId="20577"/>
        <pc:sldMkLst>
          <pc:docMk/>
          <pc:sldMk cId="0" sldId="265"/>
        </pc:sldMkLst>
        <pc:spChg chg="mod">
          <ac:chgData name="Nijolė Butkevičienė" userId="71ab2797-8547-484b-bd93-0617b24d964c" providerId="ADAL" clId="{6F86FD42-C63E-43C3-AD3F-93F4AB532842}" dt="2026-01-18T15:26:30.024" v="57" actId="1076"/>
          <ac:spMkLst>
            <pc:docMk/>
            <pc:sldMk cId="0" sldId="265"/>
            <ac:spMk id="18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8:07.430" v="75" actId="20577"/>
          <ac:spMkLst>
            <pc:docMk/>
            <pc:sldMk cId="0" sldId="265"/>
            <ac:spMk id="186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26:36.782" v="58"/>
          <ac:spMkLst>
            <pc:docMk/>
            <pc:sldMk cId="0" sldId="265"/>
            <ac:spMk id="187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30:14.510" v="95" actId="948"/>
        <pc:sldMkLst>
          <pc:docMk/>
          <pc:sldMk cId="0" sldId="266"/>
        </pc:sldMkLst>
        <pc:spChg chg="mod">
          <ac:chgData name="Nijolė Butkevičienė" userId="71ab2797-8547-484b-bd93-0617b24d964c" providerId="ADAL" clId="{6F86FD42-C63E-43C3-AD3F-93F4AB532842}" dt="2026-01-18T15:28:20.224" v="76"/>
          <ac:spMkLst>
            <pc:docMk/>
            <pc:sldMk cId="0" sldId="266"/>
            <ac:spMk id="195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30:14.510" v="95" actId="948"/>
          <ac:spMkLst>
            <pc:docMk/>
            <pc:sldMk cId="0" sldId="266"/>
            <ac:spMk id="196" creationId="{00000000-0000-0000-0000-000000000000}"/>
          </ac:spMkLst>
        </pc:spChg>
      </pc:sldChg>
      <pc:sldChg chg="modSp mod">
        <pc:chgData name="Nijolė Butkevičienė" userId="71ab2797-8547-484b-bd93-0617b24d964c" providerId="ADAL" clId="{6F86FD42-C63E-43C3-AD3F-93F4AB532842}" dt="2026-01-18T15:31:15.837" v="102" actId="20577"/>
        <pc:sldMkLst>
          <pc:docMk/>
          <pc:sldMk cId="0" sldId="267"/>
        </pc:sldMkLst>
        <pc:spChg chg="mod">
          <ac:chgData name="Nijolė Butkevičienė" userId="71ab2797-8547-484b-bd93-0617b24d964c" providerId="ADAL" clId="{6F86FD42-C63E-43C3-AD3F-93F4AB532842}" dt="2026-01-18T15:30:38.916" v="96"/>
          <ac:spMkLst>
            <pc:docMk/>
            <pc:sldMk cId="0" sldId="267"/>
            <ac:spMk id="204" creationId="{00000000-0000-0000-0000-000000000000}"/>
          </ac:spMkLst>
        </pc:spChg>
        <pc:spChg chg="mod">
          <ac:chgData name="Nijolė Butkevičienė" userId="71ab2797-8547-484b-bd93-0617b24d964c" providerId="ADAL" clId="{6F86FD42-C63E-43C3-AD3F-93F4AB532842}" dt="2026-01-18T15:31:15.837" v="102" actId="20577"/>
          <ac:spMkLst>
            <pc:docMk/>
            <pc:sldMk cId="0" sldId="267"/>
            <ac:spMk id="20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" name="Google Shape;1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954067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2800"/>
            </a:pP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MOKYMŲ PROGRAMA</a:t>
            </a:r>
          </a:p>
          <a:p>
            <a:pPr lvl="0" algn="ctr">
              <a:buSzPts val="2800"/>
            </a:pPr>
            <a:r>
              <a:rPr lang="lt-LT" sz="28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7 MOKYMŲ MODULIS: Skaitmeninės kompetencijos </a:t>
            </a:r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9 - Εικόνα" descr="LT_Co-fundedbytheEU_RGB_PO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1" name="10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1404257" y="2074783"/>
            <a:ext cx="9339943" cy="2185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spcBef>
                <a:spcPts val="1200"/>
              </a:spcBef>
            </a:pPr>
            <a:r>
              <a:rPr lang="en-GB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 PAMOKA: </a:t>
            </a:r>
            <a:r>
              <a:rPr lang="en-GB" sz="36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Skaitmeninis</a:t>
            </a:r>
            <a:r>
              <a:rPr lang="en-GB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pasakojimas</a:t>
            </a:r>
            <a:r>
              <a:rPr lang="en-GB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paveldo</a:t>
            </a:r>
            <a:r>
              <a:rPr lang="en-GB" sz="3600" b="1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3600" b="1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populiarinimui</a:t>
            </a:r>
            <a:endParaRPr lang="en-GB" sz="3600" b="1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0" y="98947"/>
            <a:ext cx="1228871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200"/>
            </a:pPr>
            <a:r>
              <a:rPr lang="lt-LT" sz="32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Interaktyvi veikla: jūsų eilė kurti!</a:t>
            </a:r>
          </a:p>
        </p:txBody>
      </p:sp>
      <p:sp>
        <p:nvSpPr>
          <p:cNvPr id="186" name="Google Shape;186;p9"/>
          <p:cNvSpPr txBox="1"/>
          <p:nvPr/>
        </p:nvSpPr>
        <p:spPr>
          <a:xfrm>
            <a:off x="484052" y="1501848"/>
            <a:ext cx="109110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Tikslas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Naudodami „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Canva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sukurkite trumpą fotoreportažą, kuriame būtų perteikta kultūrinio ar gamtinio paveldo tema.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Sužinokite, kaip integruoti vaizdus ir tekstą, kad veiksmingai perteiktumėte paveldo svarbą.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lt-LT" sz="1600" dirty="0"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Reikalingos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medžiagos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Kompiuteriai arba planšetiniai kompiuteriai su interneto prieiga.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Prieiga prie „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Canva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arba panašios dizaino programinės įrangos.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Įvairūs vaizdiniai elementai: nuotraukos, žemėlapiai arba iliustracijos (dalyviai gali atsinešti savo arba naudoti pateiktus išteklius).</a:t>
            </a:r>
          </a:p>
          <a:p>
            <a:pPr marL="285750" lvl="0" indent="-285750">
              <a:buSzPts val="1600"/>
              <a:buFont typeface="Arial"/>
              <a:buChar char="•"/>
            </a:pPr>
            <a:endParaRPr lang="lt-LT" sz="1600" dirty="0">
              <a:latin typeface="Candara"/>
              <a:ea typeface="Candara"/>
              <a:cs typeface="Candara"/>
              <a:sym typeface="Candara"/>
            </a:endParaRPr>
          </a:p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Procedūra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/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r>
              <a:rPr lang="lt-LT" sz="1600" b="1" dirty="0">
                <a:latin typeface="Candara"/>
                <a:ea typeface="Candara"/>
                <a:cs typeface="Candara"/>
                <a:sym typeface="Candara"/>
              </a:rPr>
              <a:t>) Pasirinkite paveldo temą: pasirinkite konkrečią paveldo temą, kuriai norite skirti dėmesį, pavyzdžiui: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Vietos tradicija ar šventė.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Kultūros objektas ar paminklas.</a:t>
            </a:r>
          </a:p>
          <a:p>
            <a:pPr marL="285750" lvl="0" indent="-285750">
              <a:buSzPts val="1600"/>
              <a:buFont typeface="Arial"/>
              <a:buChar char="•"/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Svarbus gamtos kraštovaizdis.</a:t>
            </a:r>
          </a:p>
        </p:txBody>
      </p:sp>
      <p:sp>
        <p:nvSpPr>
          <p:cNvPr id="187" name="Google Shape;187;p9"/>
          <p:cNvSpPr txBox="1"/>
          <p:nvPr/>
        </p:nvSpPr>
        <p:spPr>
          <a:xfrm>
            <a:off x="484052" y="918849"/>
            <a:ext cx="905183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lt-LT" sz="2000" b="1" dirty="0">
                <a:solidFill>
                  <a:srgbClr val="A99374"/>
                </a:solidFill>
                <a:latin typeface="Candara"/>
                <a:ea typeface="Candara"/>
                <a:cs typeface="Candara"/>
                <a:sym typeface="Candara"/>
              </a:rPr>
              <a:t>Nuotraukų istorijos kūrimas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Interactive Activity: Procedure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490751" y="825505"/>
            <a:ext cx="10911016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Procedūra</a:t>
            </a:r>
            <a:endParaRPr lang="en-GB" sz="1600" b="1" dirty="0"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2) Rinkite vaizdinius elementus: surinkite vaizdus, atspindinčius pasirinktą temą. Jei neturite asmeninių nuotraukų, naudokite nemokamus išteklius, pvz., „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Canva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vaizdų biblioteką arba nemokamas svetaines (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Pixabay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Unsplash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ir kt.).</a:t>
            </a: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3) Atidarykite „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Canva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ir pradėkite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kurtiPrisijunkite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prie „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Canva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“ (arba naudokite panašią programinę įrangą) ir pasirinkite nuotraukų istorijos šabloną arba sukurkite individualų maketą.</a:t>
            </a: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Pridėkite atrinktus vaizdus į drobę.</a:t>
            </a: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4) Integruokite pasakojimo elementus Pridėkite tekstą prie savo nuotraukų istorijos: pateikite kontekstą arba trumpą temos istoriją. Pabrėžkite kiekvieno vaizdo kultūrinę, istorinę ar gamtinę reikšmę. Naudokite antraštes, kad papasakotumėte nuoseklią istoriją, kuri susieja vaizdus.</a:t>
            </a: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5) Padidinkite vizualinį patrauklumą Pritaikyti maketą, šriftus ir spalvas, kad jie atitiktų temą. Pridėti elementus, pvz., rėmus, filtrus ar piktogramas, kad sustiprintumėte istorijos poveikį.</a:t>
            </a: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6) Baigti ir išsaugoti: Išsaugoti savo nuotraukų istoriją kaip PDF arba vaizdo failą.</a:t>
            </a:r>
          </a:p>
          <a:p>
            <a:pPr lvl="0">
              <a:spcAft>
                <a:spcPts val="1200"/>
              </a:spcAft>
            </a:pP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7) Dalytis ir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aptartiPristatyti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savo baigtą nuotraukų istoriją </a:t>
            </a:r>
            <a:r>
              <a:rPr lang="lt-LT" sz="1600" dirty="0" err="1">
                <a:latin typeface="Candara"/>
                <a:ea typeface="Candara"/>
                <a:cs typeface="Candara"/>
                <a:sym typeface="Candara"/>
              </a:rPr>
              <a:t>grupei.Paaiškinti</a:t>
            </a:r>
            <a:r>
              <a:rPr lang="lt-LT" sz="1600" dirty="0">
                <a:latin typeface="Candara"/>
                <a:ea typeface="Candara"/>
                <a:cs typeface="Candara"/>
                <a:sym typeface="Candara"/>
              </a:rPr>
              <a:t> savo kūrybinį procesą, pasirinktą paveldo temą ir tai, ką norėjote perteikti.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>
              <a:buSzPts val="3600"/>
            </a:pP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Diskusija</a:t>
            </a:r>
            <a:r>
              <a:rPr lang="en-GB" sz="3600" b="1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ir </a:t>
            </a:r>
            <a:r>
              <a:rPr lang="en-GB" sz="3600" b="1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apmąstymai</a:t>
            </a:r>
            <a:endParaRPr lang="en-GB" sz="3600" b="1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5" name="Google Shape;205;p11"/>
          <p:cNvSpPr txBox="1"/>
          <p:nvPr/>
        </p:nvSpPr>
        <p:spPr>
          <a:xfrm>
            <a:off x="484053" y="973651"/>
            <a:ext cx="10911016" cy="513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SzPts val="1600"/>
            </a:pP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Klausimai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grupinei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1" dirty="0" err="1">
                <a:latin typeface="Candara"/>
                <a:ea typeface="Candara"/>
                <a:cs typeface="Candara"/>
                <a:sym typeface="Candara"/>
              </a:rPr>
              <a:t>diskusijai</a:t>
            </a:r>
            <a:r>
              <a:rPr lang="en-GB" sz="1600" b="1" dirty="0"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Kaip skaitmeninis pasakojimas stiprina bendruomenės pasididžiavimą?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Su kokiais iššūkiais susidūrėte ir kaip galėtumėte juos įveikti?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Kaip </a:t>
            </a:r>
            <a:r>
              <a:rPr lang="lt-LT" sz="1800" dirty="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Canva</a:t>
            </a: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 ar panašios priemonės naudojimas padėjo jums geriau perteikti paveldo svarbą?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Kaip fotoreportažas gali įkvėpti kitus vertinti ir išsaugoti kultūrinį ar gamtinį paveldą?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Kaip skaitmeninis pasakojimas gali padėti spręsti nematerialaus kultūrinio paveldo, pvz., žodinės tradicijos ar ritualų, išsaugojimo </a:t>
            </a:r>
            <a:r>
              <a:rPr lang="lt-LT" sz="1800" err="1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iššūkius</a:t>
            </a:r>
            <a:r>
              <a:rPr lang="lt-LT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</a:p>
          <a:p>
            <a:pPr marL="285750" lvl="0" indent="-285750">
              <a:lnSpc>
                <a:spcPct val="150000"/>
              </a:lnSpc>
              <a:spcBef>
                <a:spcPts val="600"/>
              </a:spcBef>
              <a:buSzPts val="1600"/>
              <a:buFont typeface="Arial"/>
              <a:buChar char="•"/>
            </a:pPr>
            <a:r>
              <a:rPr lang="lt-LT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Kokias </a:t>
            </a:r>
            <a:r>
              <a:rPr lang="lt-LT" sz="1800" dirty="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strategijas galite naudoti, kad jūsų skaitmeninio pasakojimo projektai pasiektų ir sudomintų įvairias auditorijas?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6162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bg1"/>
                </a:solidFill>
                <a:latin typeface="Candara" pitchFamily="34" charset="0"/>
              </a:rPr>
              <a:t>Ačiū už jūsų dėmesį</a:t>
            </a: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1600"/>
            </a:pPr>
            <a:r>
              <a:rPr lang="en-US" sz="2800" b="1" dirty="0" err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Partneriai</a:t>
            </a:r>
            <a:r>
              <a:rPr lang="en-GB" sz="2800" b="1" i="0" u="none" strike="noStrike" cap="none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 dirty="0">
              <a:solidFill>
                <a:schemeClr val="bg1">
                  <a:lumMod val="50000"/>
                </a:schemeClr>
              </a:solidFill>
              <a:latin typeface="Candara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87;p1">
            <a:extLst>
              <a:ext uri="{FF2B5EF4-FFF2-40B4-BE49-F238E27FC236}">
                <a16:creationId xmlns="" xmlns:a16="http://schemas.microsoft.com/office/drawing/2014/main" id="{9FFF2E58-2E28-BE29-B86E-1A0B409A2824}"/>
              </a:ext>
            </a:extLst>
          </p:cNvPr>
          <p:cNvSpPr txBox="1"/>
          <p:nvPr/>
        </p:nvSpPr>
        <p:spPr>
          <a:xfrm>
            <a:off x="2667000" y="6257876"/>
            <a:ext cx="77819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050"/>
            </a:pPr>
            <a:r>
              <a:rPr lang="lt-LT" sz="12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Finansuoja Europos Sąjunga. Taiau išreikštos nuomonės ir požiūriai yra tik autoriaus (-ių) nuomonės ir požiūriai, kurie nebūtinai atspindi Europos Sąjungos ar Estijos nacionalinės agentūros nuomonę. Nei Europos Sąjunga, nei finansavimą skirianti institucija negali būti laikomos atsakingomis už juos.</a:t>
            </a:r>
            <a:endParaRPr lang="lt-LT" sz="12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16 - Εικόνα" descr="LT_Co-fundedbytheEU_RGB_PO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229350"/>
            <a:ext cx="2628900" cy="628650"/>
          </a:xfrm>
          <a:prstGeom prst="rect">
            <a:avLst/>
          </a:prstGeom>
        </p:spPr>
      </p:pic>
      <p:pic>
        <p:nvPicPr>
          <p:cNvPr id="18" name="17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53700" y="6008759"/>
            <a:ext cx="1638300" cy="84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511</Words>
  <Application>Microsoft Office PowerPoint</Application>
  <PresentationFormat>Προσαρμογή</PresentationFormat>
  <Paragraphs>48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 Fernandez</dc:creator>
  <cp:lastModifiedBy>Νικολέττα</cp:lastModifiedBy>
  <cp:revision>2</cp:revision>
  <dcterms:created xsi:type="dcterms:W3CDTF">2024-06-10T15:48:53Z</dcterms:created>
  <dcterms:modified xsi:type="dcterms:W3CDTF">2026-04-27T08:32:49Z</dcterms:modified>
</cp:coreProperties>
</file>