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8"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XsUjX57d2rdUeXBCScYeINq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79731-1C40-4D38-A5AA-B5059A6290B8}" v="49" dt="2026-01-18T15:31:00.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8T15:31:15.837" v="102" actId="20577"/>
      <pc:docMkLst>
        <pc:docMk/>
      </pc:docMkLst>
      <pc:sldChg chg="modSp mod">
        <pc:chgData name="Nijolė Butkevičienė" userId="71ab2797-8547-484b-bd93-0617b24d964c" providerId="ADAL" clId="{6F86FD42-C63E-43C3-AD3F-93F4AB532842}" dt="2026-01-18T15:19:37.550" v="3" actId="20577"/>
        <pc:sldMkLst>
          <pc:docMk/>
          <pc:sldMk cId="0" sldId="256"/>
        </pc:sldMkLst>
        <pc:spChg chg="mod">
          <ac:chgData name="Nijolė Butkevičienė" userId="71ab2797-8547-484b-bd93-0617b24d964c" providerId="ADAL" clId="{6F86FD42-C63E-43C3-AD3F-93F4AB532842}" dt="2026-01-18T15:19:37.550" v="3" actId="20577"/>
          <ac:spMkLst>
            <pc:docMk/>
            <pc:sldMk cId="0" sldId="256"/>
            <ac:spMk id="85" creationId="{00000000-0000-0000-0000-000000000000}"/>
          </ac:spMkLst>
        </pc:spChg>
      </pc:sldChg>
      <pc:sldChg chg="modSp">
        <pc:chgData name="Nijolė Butkevičienė" userId="71ab2797-8547-484b-bd93-0617b24d964c" providerId="ADAL" clId="{6F86FD42-C63E-43C3-AD3F-93F4AB532842}" dt="2026-01-18T15:19:47.712" v="4"/>
        <pc:sldMkLst>
          <pc:docMk/>
          <pc:sldMk cId="0" sldId="257"/>
        </pc:sldMkLst>
        <pc:spChg chg="mod">
          <ac:chgData name="Nijolė Butkevičienė" userId="71ab2797-8547-484b-bd93-0617b24d964c" providerId="ADAL" clId="{6F86FD42-C63E-43C3-AD3F-93F4AB532842}" dt="2026-01-18T15:19:47.712" v="4"/>
          <ac:spMkLst>
            <pc:docMk/>
            <pc:sldMk cId="0" sldId="257"/>
            <ac:spMk id="97" creationId="{00000000-0000-0000-0000-000000000000}"/>
          </ac:spMkLst>
        </pc:spChg>
      </pc:sldChg>
      <pc:sldChg chg="modSp mod">
        <pc:chgData name="Nijolė Butkevičienė" userId="71ab2797-8547-484b-bd93-0617b24d964c" providerId="ADAL" clId="{6F86FD42-C63E-43C3-AD3F-93F4AB532842}" dt="2026-01-18T15:20:47.449" v="13" actId="113"/>
        <pc:sldMkLst>
          <pc:docMk/>
          <pc:sldMk cId="0" sldId="258"/>
        </pc:sldMkLst>
        <pc:spChg chg="mod">
          <ac:chgData name="Nijolė Butkevičienė" userId="71ab2797-8547-484b-bd93-0617b24d964c" providerId="ADAL" clId="{6F86FD42-C63E-43C3-AD3F-93F4AB532842}" dt="2026-01-18T15:19:58.947" v="5"/>
          <ac:spMkLst>
            <pc:docMk/>
            <pc:sldMk cId="0" sldId="258"/>
            <ac:spMk id="105" creationId="{00000000-0000-0000-0000-000000000000}"/>
          </ac:spMkLst>
        </pc:spChg>
        <pc:spChg chg="mod">
          <ac:chgData name="Nijolė Butkevičienė" userId="71ab2797-8547-484b-bd93-0617b24d964c" providerId="ADAL" clId="{6F86FD42-C63E-43C3-AD3F-93F4AB532842}" dt="2026-01-18T15:20:47.449" v="13" actId="113"/>
          <ac:spMkLst>
            <pc:docMk/>
            <pc:sldMk cId="0" sldId="258"/>
            <ac:spMk id="106" creationId="{00000000-0000-0000-0000-000000000000}"/>
          </ac:spMkLst>
        </pc:spChg>
        <pc:spChg chg="mod">
          <ac:chgData name="Nijolė Butkevičienė" userId="71ab2797-8547-484b-bd93-0617b24d964c" providerId="ADAL" clId="{6F86FD42-C63E-43C3-AD3F-93F4AB532842}" dt="2026-01-18T15:20:06.084" v="6"/>
          <ac:spMkLst>
            <pc:docMk/>
            <pc:sldMk cId="0" sldId="258"/>
            <ac:spMk id="107" creationId="{00000000-0000-0000-0000-000000000000}"/>
          </ac:spMkLst>
        </pc:spChg>
      </pc:sldChg>
      <pc:sldChg chg="modSp mod">
        <pc:chgData name="Nijolė Butkevičienė" userId="71ab2797-8547-484b-bd93-0617b24d964c" providerId="ADAL" clId="{6F86FD42-C63E-43C3-AD3F-93F4AB532842}" dt="2026-01-18T15:21:41.203" v="21" actId="20577"/>
        <pc:sldMkLst>
          <pc:docMk/>
          <pc:sldMk cId="0" sldId="259"/>
        </pc:sldMkLst>
        <pc:spChg chg="mod">
          <ac:chgData name="Nijolė Butkevičienė" userId="71ab2797-8547-484b-bd93-0617b24d964c" providerId="ADAL" clId="{6F86FD42-C63E-43C3-AD3F-93F4AB532842}" dt="2026-01-18T15:20:57.122" v="14"/>
          <ac:spMkLst>
            <pc:docMk/>
            <pc:sldMk cId="0" sldId="259"/>
            <ac:spMk id="115" creationId="{00000000-0000-0000-0000-000000000000}"/>
          </ac:spMkLst>
        </pc:spChg>
        <pc:spChg chg="mod">
          <ac:chgData name="Nijolė Butkevičienė" userId="71ab2797-8547-484b-bd93-0617b24d964c" providerId="ADAL" clId="{6F86FD42-C63E-43C3-AD3F-93F4AB532842}" dt="2026-01-18T15:21:41.203" v="21" actId="20577"/>
          <ac:spMkLst>
            <pc:docMk/>
            <pc:sldMk cId="0" sldId="259"/>
            <ac:spMk id="116" creationId="{00000000-0000-0000-0000-000000000000}"/>
          </ac:spMkLst>
        </pc:spChg>
        <pc:spChg chg="mod">
          <ac:chgData name="Nijolė Butkevičienė" userId="71ab2797-8547-484b-bd93-0617b24d964c" providerId="ADAL" clId="{6F86FD42-C63E-43C3-AD3F-93F4AB532842}" dt="2026-01-18T15:21:04.030" v="15"/>
          <ac:spMkLst>
            <pc:docMk/>
            <pc:sldMk cId="0" sldId="259"/>
            <ac:spMk id="117" creationId="{00000000-0000-0000-0000-000000000000}"/>
          </ac:spMkLst>
        </pc:spChg>
      </pc:sldChg>
      <pc:sldChg chg="modSp mod">
        <pc:chgData name="Nijolė Butkevičienė" userId="71ab2797-8547-484b-bd93-0617b24d964c" providerId="ADAL" clId="{6F86FD42-C63E-43C3-AD3F-93F4AB532842}" dt="2026-01-18T15:22:51.259" v="31" actId="113"/>
        <pc:sldMkLst>
          <pc:docMk/>
          <pc:sldMk cId="0" sldId="260"/>
        </pc:sldMkLst>
        <pc:spChg chg="mod">
          <ac:chgData name="Nijolė Butkevičienė" userId="71ab2797-8547-484b-bd93-0617b24d964c" providerId="ADAL" clId="{6F86FD42-C63E-43C3-AD3F-93F4AB532842}" dt="2026-01-18T15:21:52.885" v="22"/>
          <ac:spMkLst>
            <pc:docMk/>
            <pc:sldMk cId="0" sldId="260"/>
            <ac:spMk id="125" creationId="{00000000-0000-0000-0000-000000000000}"/>
          </ac:spMkLst>
        </pc:spChg>
        <pc:spChg chg="mod">
          <ac:chgData name="Nijolė Butkevičienė" userId="71ab2797-8547-484b-bd93-0617b24d964c" providerId="ADAL" clId="{6F86FD42-C63E-43C3-AD3F-93F4AB532842}" dt="2026-01-18T15:22:51.259" v="31" actId="113"/>
          <ac:spMkLst>
            <pc:docMk/>
            <pc:sldMk cId="0" sldId="260"/>
            <ac:spMk id="126" creationId="{00000000-0000-0000-0000-000000000000}"/>
          </ac:spMkLst>
        </pc:spChg>
        <pc:spChg chg="mod">
          <ac:chgData name="Nijolė Butkevičienė" userId="71ab2797-8547-484b-bd93-0617b24d964c" providerId="ADAL" clId="{6F86FD42-C63E-43C3-AD3F-93F4AB532842}" dt="2026-01-18T15:22:01.422" v="23"/>
          <ac:spMkLst>
            <pc:docMk/>
            <pc:sldMk cId="0" sldId="260"/>
            <ac:spMk id="127" creationId="{00000000-0000-0000-0000-000000000000}"/>
          </ac:spMkLst>
        </pc:spChg>
      </pc:sldChg>
      <pc:sldChg chg="modSp mod">
        <pc:chgData name="Nijolė Butkevičienė" userId="71ab2797-8547-484b-bd93-0617b24d964c" providerId="ADAL" clId="{6F86FD42-C63E-43C3-AD3F-93F4AB532842}" dt="2026-01-18T15:23:25.439" v="37" actId="20577"/>
        <pc:sldMkLst>
          <pc:docMk/>
          <pc:sldMk cId="0" sldId="261"/>
        </pc:sldMkLst>
        <pc:spChg chg="mod">
          <ac:chgData name="Nijolė Butkevičienė" userId="71ab2797-8547-484b-bd93-0617b24d964c" providerId="ADAL" clId="{6F86FD42-C63E-43C3-AD3F-93F4AB532842}" dt="2026-01-18T15:22:59.352" v="32"/>
          <ac:spMkLst>
            <pc:docMk/>
            <pc:sldMk cId="0" sldId="261"/>
            <ac:spMk id="135" creationId="{00000000-0000-0000-0000-000000000000}"/>
          </ac:spMkLst>
        </pc:spChg>
        <pc:spChg chg="mod">
          <ac:chgData name="Nijolė Butkevičienė" userId="71ab2797-8547-484b-bd93-0617b24d964c" providerId="ADAL" clId="{6F86FD42-C63E-43C3-AD3F-93F4AB532842}" dt="2026-01-18T15:23:25.439" v="37" actId="20577"/>
          <ac:spMkLst>
            <pc:docMk/>
            <pc:sldMk cId="0" sldId="261"/>
            <ac:spMk id="136" creationId="{00000000-0000-0000-0000-000000000000}"/>
          </ac:spMkLst>
        </pc:spChg>
        <pc:spChg chg="mod">
          <ac:chgData name="Nijolė Butkevičienė" userId="71ab2797-8547-484b-bd93-0617b24d964c" providerId="ADAL" clId="{6F86FD42-C63E-43C3-AD3F-93F4AB532842}" dt="2026-01-18T15:23:06.828" v="33"/>
          <ac:spMkLst>
            <pc:docMk/>
            <pc:sldMk cId="0" sldId="261"/>
            <ac:spMk id="137" creationId="{00000000-0000-0000-0000-000000000000}"/>
          </ac:spMkLst>
        </pc:spChg>
      </pc:sldChg>
      <pc:sldChg chg="modSp">
        <pc:chgData name="Nijolė Butkevičienė" userId="71ab2797-8547-484b-bd93-0617b24d964c" providerId="ADAL" clId="{6F86FD42-C63E-43C3-AD3F-93F4AB532842}" dt="2026-01-18T15:24:13.227" v="43"/>
        <pc:sldMkLst>
          <pc:docMk/>
          <pc:sldMk cId="0" sldId="262"/>
        </pc:sldMkLst>
        <pc:spChg chg="mod">
          <ac:chgData name="Nijolė Butkevičienė" userId="71ab2797-8547-484b-bd93-0617b24d964c" providerId="ADAL" clId="{6F86FD42-C63E-43C3-AD3F-93F4AB532842}" dt="2026-01-18T15:23:35.928" v="38"/>
          <ac:spMkLst>
            <pc:docMk/>
            <pc:sldMk cId="0" sldId="262"/>
            <ac:spMk id="145" creationId="{00000000-0000-0000-0000-000000000000}"/>
          </ac:spMkLst>
        </pc:spChg>
        <pc:spChg chg="mod">
          <ac:chgData name="Nijolė Butkevičienė" userId="71ab2797-8547-484b-bd93-0617b24d964c" providerId="ADAL" clId="{6F86FD42-C63E-43C3-AD3F-93F4AB532842}" dt="2026-01-18T15:24:13.227" v="43"/>
          <ac:spMkLst>
            <pc:docMk/>
            <pc:sldMk cId="0" sldId="262"/>
            <ac:spMk id="146" creationId="{00000000-0000-0000-0000-000000000000}"/>
          </ac:spMkLst>
        </pc:spChg>
        <pc:spChg chg="mod">
          <ac:chgData name="Nijolė Butkevičienė" userId="71ab2797-8547-484b-bd93-0617b24d964c" providerId="ADAL" clId="{6F86FD42-C63E-43C3-AD3F-93F4AB532842}" dt="2026-01-18T15:23:44.206" v="39"/>
          <ac:spMkLst>
            <pc:docMk/>
            <pc:sldMk cId="0" sldId="262"/>
            <ac:spMk id="147" creationId="{00000000-0000-0000-0000-000000000000}"/>
          </ac:spMkLst>
        </pc:spChg>
      </pc:sldChg>
      <pc:sldChg chg="modSp">
        <pc:chgData name="Nijolė Butkevičienė" userId="71ab2797-8547-484b-bd93-0617b24d964c" providerId="ADAL" clId="{6F86FD42-C63E-43C3-AD3F-93F4AB532842}" dt="2026-01-18T15:24:39.285" v="46"/>
        <pc:sldMkLst>
          <pc:docMk/>
          <pc:sldMk cId="0" sldId="263"/>
        </pc:sldMkLst>
        <pc:spChg chg="mod">
          <ac:chgData name="Nijolė Butkevičienė" userId="71ab2797-8547-484b-bd93-0617b24d964c" providerId="ADAL" clId="{6F86FD42-C63E-43C3-AD3F-93F4AB532842}" dt="2026-01-18T15:24:23.238" v="44"/>
          <ac:spMkLst>
            <pc:docMk/>
            <pc:sldMk cId="0" sldId="263"/>
            <ac:spMk id="159" creationId="{00000000-0000-0000-0000-000000000000}"/>
          </ac:spMkLst>
        </pc:spChg>
        <pc:spChg chg="mod">
          <ac:chgData name="Nijolė Butkevičienė" userId="71ab2797-8547-484b-bd93-0617b24d964c" providerId="ADAL" clId="{6F86FD42-C63E-43C3-AD3F-93F4AB532842}" dt="2026-01-18T15:24:39.285" v="46"/>
          <ac:spMkLst>
            <pc:docMk/>
            <pc:sldMk cId="0" sldId="263"/>
            <ac:spMk id="160" creationId="{00000000-0000-0000-0000-000000000000}"/>
          </ac:spMkLst>
        </pc:spChg>
        <pc:spChg chg="mod">
          <ac:chgData name="Nijolė Butkevičienė" userId="71ab2797-8547-484b-bd93-0617b24d964c" providerId="ADAL" clId="{6F86FD42-C63E-43C3-AD3F-93F4AB532842}" dt="2026-01-18T15:24:31.977" v="45"/>
          <ac:spMkLst>
            <pc:docMk/>
            <pc:sldMk cId="0" sldId="263"/>
            <ac:spMk id="161" creationId="{00000000-0000-0000-0000-000000000000}"/>
          </ac:spMkLst>
        </pc:spChg>
      </pc:sldChg>
      <pc:sldChg chg="modSp mod">
        <pc:chgData name="Nijolė Butkevičienė" userId="71ab2797-8547-484b-bd93-0617b24d964c" providerId="ADAL" clId="{6F86FD42-C63E-43C3-AD3F-93F4AB532842}" dt="2026-01-18T15:25:51.286" v="55" actId="14100"/>
        <pc:sldMkLst>
          <pc:docMk/>
          <pc:sldMk cId="0" sldId="264"/>
        </pc:sldMkLst>
        <pc:spChg chg="mod">
          <ac:chgData name="Nijolė Butkevičienė" userId="71ab2797-8547-484b-bd93-0617b24d964c" providerId="ADAL" clId="{6F86FD42-C63E-43C3-AD3F-93F4AB532842}" dt="2026-01-18T15:24:48.699" v="47"/>
          <ac:spMkLst>
            <pc:docMk/>
            <pc:sldMk cId="0" sldId="264"/>
            <ac:spMk id="172" creationId="{00000000-0000-0000-0000-000000000000}"/>
          </ac:spMkLst>
        </pc:spChg>
        <pc:spChg chg="mod">
          <ac:chgData name="Nijolė Butkevičienė" userId="71ab2797-8547-484b-bd93-0617b24d964c" providerId="ADAL" clId="{6F86FD42-C63E-43C3-AD3F-93F4AB532842}" dt="2026-01-18T15:25:51.286" v="55" actId="14100"/>
          <ac:spMkLst>
            <pc:docMk/>
            <pc:sldMk cId="0" sldId="264"/>
            <ac:spMk id="173" creationId="{00000000-0000-0000-0000-000000000000}"/>
          </ac:spMkLst>
        </pc:spChg>
        <pc:spChg chg="mod">
          <ac:chgData name="Nijolė Butkevičienė" userId="71ab2797-8547-484b-bd93-0617b24d964c" providerId="ADAL" clId="{6F86FD42-C63E-43C3-AD3F-93F4AB532842}" dt="2026-01-18T15:24:59.094" v="48"/>
          <ac:spMkLst>
            <pc:docMk/>
            <pc:sldMk cId="0" sldId="264"/>
            <ac:spMk id="174" creationId="{00000000-0000-0000-0000-000000000000}"/>
          </ac:spMkLst>
        </pc:spChg>
      </pc:sldChg>
      <pc:sldChg chg="modSp mod">
        <pc:chgData name="Nijolė Butkevičienė" userId="71ab2797-8547-484b-bd93-0617b24d964c" providerId="ADAL" clId="{6F86FD42-C63E-43C3-AD3F-93F4AB532842}" dt="2026-01-18T15:28:07.430" v="75" actId="20577"/>
        <pc:sldMkLst>
          <pc:docMk/>
          <pc:sldMk cId="0" sldId="265"/>
        </pc:sldMkLst>
        <pc:spChg chg="mod">
          <ac:chgData name="Nijolė Butkevičienė" userId="71ab2797-8547-484b-bd93-0617b24d964c" providerId="ADAL" clId="{6F86FD42-C63E-43C3-AD3F-93F4AB532842}" dt="2026-01-18T15:26:30.024" v="57" actId="1076"/>
          <ac:spMkLst>
            <pc:docMk/>
            <pc:sldMk cId="0" sldId="265"/>
            <ac:spMk id="185" creationId="{00000000-0000-0000-0000-000000000000}"/>
          </ac:spMkLst>
        </pc:spChg>
        <pc:spChg chg="mod">
          <ac:chgData name="Nijolė Butkevičienė" userId="71ab2797-8547-484b-bd93-0617b24d964c" providerId="ADAL" clId="{6F86FD42-C63E-43C3-AD3F-93F4AB532842}" dt="2026-01-18T15:28:07.430" v="75" actId="20577"/>
          <ac:spMkLst>
            <pc:docMk/>
            <pc:sldMk cId="0" sldId="265"/>
            <ac:spMk id="186" creationId="{00000000-0000-0000-0000-000000000000}"/>
          </ac:spMkLst>
        </pc:spChg>
        <pc:spChg chg="mod">
          <ac:chgData name="Nijolė Butkevičienė" userId="71ab2797-8547-484b-bd93-0617b24d964c" providerId="ADAL" clId="{6F86FD42-C63E-43C3-AD3F-93F4AB532842}" dt="2026-01-18T15:26:36.782" v="58"/>
          <ac:spMkLst>
            <pc:docMk/>
            <pc:sldMk cId="0" sldId="265"/>
            <ac:spMk id="187" creationId="{00000000-0000-0000-0000-000000000000}"/>
          </ac:spMkLst>
        </pc:spChg>
      </pc:sldChg>
      <pc:sldChg chg="modSp mod">
        <pc:chgData name="Nijolė Butkevičienė" userId="71ab2797-8547-484b-bd93-0617b24d964c" providerId="ADAL" clId="{6F86FD42-C63E-43C3-AD3F-93F4AB532842}" dt="2026-01-18T15:30:14.510" v="95" actId="948"/>
        <pc:sldMkLst>
          <pc:docMk/>
          <pc:sldMk cId="0" sldId="266"/>
        </pc:sldMkLst>
        <pc:spChg chg="mod">
          <ac:chgData name="Nijolė Butkevičienė" userId="71ab2797-8547-484b-bd93-0617b24d964c" providerId="ADAL" clId="{6F86FD42-C63E-43C3-AD3F-93F4AB532842}" dt="2026-01-18T15:28:20.224" v="76"/>
          <ac:spMkLst>
            <pc:docMk/>
            <pc:sldMk cId="0" sldId="266"/>
            <ac:spMk id="195" creationId="{00000000-0000-0000-0000-000000000000}"/>
          </ac:spMkLst>
        </pc:spChg>
        <pc:spChg chg="mod">
          <ac:chgData name="Nijolė Butkevičienė" userId="71ab2797-8547-484b-bd93-0617b24d964c" providerId="ADAL" clId="{6F86FD42-C63E-43C3-AD3F-93F4AB532842}" dt="2026-01-18T15:30:14.510" v="95" actId="948"/>
          <ac:spMkLst>
            <pc:docMk/>
            <pc:sldMk cId="0" sldId="266"/>
            <ac:spMk id="196" creationId="{00000000-0000-0000-0000-000000000000}"/>
          </ac:spMkLst>
        </pc:spChg>
      </pc:sldChg>
      <pc:sldChg chg="modSp mod">
        <pc:chgData name="Nijolė Butkevičienė" userId="71ab2797-8547-484b-bd93-0617b24d964c" providerId="ADAL" clId="{6F86FD42-C63E-43C3-AD3F-93F4AB532842}" dt="2026-01-18T15:31:15.837" v="102" actId="20577"/>
        <pc:sldMkLst>
          <pc:docMk/>
          <pc:sldMk cId="0" sldId="267"/>
        </pc:sldMkLst>
        <pc:spChg chg="mod">
          <ac:chgData name="Nijolė Butkevičienė" userId="71ab2797-8547-484b-bd93-0617b24d964c" providerId="ADAL" clId="{6F86FD42-C63E-43C3-AD3F-93F4AB532842}" dt="2026-01-18T15:30:38.916" v="96"/>
          <ac:spMkLst>
            <pc:docMk/>
            <pc:sldMk cId="0" sldId="267"/>
            <ac:spMk id="204" creationId="{00000000-0000-0000-0000-000000000000}"/>
          </ac:spMkLst>
        </pc:spChg>
        <pc:spChg chg="mod">
          <ac:chgData name="Nijolė Butkevičienė" userId="71ab2797-8547-484b-bd93-0617b24d964c" providerId="ADAL" clId="{6F86FD42-C63E-43C3-AD3F-93F4AB532842}" dt="2026-01-18T15:31:15.837" v="102" actId="20577"/>
          <ac:spMkLst>
            <pc:docMk/>
            <pc:sldMk cId="0" sldId="267"/>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a65b33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37a65b33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artsandculture.google.com/partner/the-british-museu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tionaltrus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954067"/>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lt-LT" sz="2800" b="1" dirty="0">
                <a:solidFill>
                  <a:srgbClr val="FFFFFF"/>
                </a:solidFill>
                <a:latin typeface="Candara"/>
                <a:ea typeface="Candara"/>
                <a:cs typeface="Candara"/>
                <a:sym typeface="Candara"/>
              </a:rPr>
              <a:t>MOKYMŲ PROGRAMA</a:t>
            </a:r>
          </a:p>
          <a:p>
            <a:pPr lvl="0" algn="ctr">
              <a:buSzPts val="2800"/>
            </a:pPr>
            <a:r>
              <a:rPr lang="lt-LT" sz="2800" b="1" dirty="0">
                <a:solidFill>
                  <a:srgbClr val="FFFFFF"/>
                </a:solidFill>
                <a:latin typeface="Candara"/>
                <a:ea typeface="Candara"/>
                <a:cs typeface="Candara"/>
                <a:sym typeface="Candara"/>
              </a:rPr>
              <a:t>7 MOKYMŲ MODULIS: Skaitmeninės kompetencijos </a:t>
            </a: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1404257" y="2074783"/>
            <a:ext cx="9339943" cy="2185173"/>
          </a:xfrm>
          <a:prstGeom prst="rect">
            <a:avLst/>
          </a:prstGeom>
          <a:noFill/>
          <a:ln>
            <a:noFill/>
          </a:ln>
        </p:spPr>
        <p:txBody>
          <a:bodyPr spcFirstLastPara="1" wrap="square" lIns="91425" tIns="45700" rIns="91425" bIns="45700" anchor="t" anchorCtr="0">
            <a:spAutoFit/>
          </a:bodyPr>
          <a:lstStyle/>
          <a:p>
            <a:pPr lvl="0" algn="ctr">
              <a:spcBef>
                <a:spcPts val="1200"/>
              </a:spcBef>
            </a:pPr>
            <a:r>
              <a:rPr lang="en-GB" sz="3600" b="1" dirty="0">
                <a:solidFill>
                  <a:srgbClr val="FFFFFF"/>
                </a:solidFill>
                <a:latin typeface="Candara"/>
                <a:ea typeface="Candara"/>
                <a:cs typeface="Candara"/>
                <a:sym typeface="Candara"/>
              </a:rPr>
              <a:t>2 PAMOKA: </a:t>
            </a:r>
            <a:r>
              <a:rPr lang="en-GB" sz="3600" b="1" dirty="0" err="1">
                <a:solidFill>
                  <a:srgbClr val="FFFFFF"/>
                </a:solidFill>
                <a:latin typeface="Candara"/>
                <a:ea typeface="Candara"/>
                <a:cs typeface="Candara"/>
                <a:sym typeface="Candara"/>
              </a:rPr>
              <a:t>Skaitmeninis</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pasakojimas</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paveldo</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populiarinimui</a:t>
            </a:r>
            <a:endParaRPr lang="en-GB" sz="3600" b="1"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400"/>
              <a:buFont typeface="Arial"/>
              <a:buNone/>
            </a:pPr>
            <a:endParaRPr sz="4400" b="1" i="0" u="none" strike="noStrike" cap="none" dirty="0">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1200288"/>
          </a:xfrm>
          <a:prstGeom prst="rect">
            <a:avLst/>
          </a:prstGeom>
          <a:noFill/>
          <a:ln>
            <a:noFill/>
          </a:ln>
        </p:spPr>
        <p:txBody>
          <a:bodyPr spcFirstLastPara="1" wrap="square" lIns="91425" tIns="45700" rIns="91425" bIns="45700" anchor="t" anchorCtr="0">
            <a:spAutoFit/>
          </a:bodyPr>
          <a:lstStyle/>
          <a:p>
            <a:pPr marL="457200" lvl="1">
              <a:buSzPts val="3600"/>
            </a:pPr>
            <a:r>
              <a:rPr lang="en-GB" sz="3600" b="1" dirty="0" err="1">
                <a:solidFill>
                  <a:srgbClr val="FFFFFF"/>
                </a:solidFill>
                <a:latin typeface="Candara"/>
                <a:ea typeface="Candara"/>
                <a:cs typeface="Candara"/>
                <a:sym typeface="Candara"/>
              </a:rPr>
              <a:t>Įvadas</a:t>
            </a:r>
            <a:r>
              <a:rPr lang="en-GB" sz="3600" b="1" dirty="0">
                <a:solidFill>
                  <a:srgbClr val="FFFFFF"/>
                </a:solidFill>
                <a:latin typeface="Candara"/>
                <a:ea typeface="Candara"/>
                <a:cs typeface="Candara"/>
                <a:sym typeface="Candara"/>
              </a:rPr>
              <a:t> į </a:t>
            </a:r>
            <a:r>
              <a:rPr lang="en-GB" sz="3600" b="1" dirty="0" err="1">
                <a:solidFill>
                  <a:srgbClr val="FFFFFF"/>
                </a:solidFill>
                <a:latin typeface="Candara"/>
                <a:ea typeface="Candara"/>
                <a:cs typeface="Candara"/>
                <a:sym typeface="Candara"/>
              </a:rPr>
              <a:t>skaitmenines</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paveldo</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priemones</a:t>
            </a:r>
            <a:r>
              <a:rPr lang="en-GB" sz="3600" b="1" dirty="0">
                <a:solidFill>
                  <a:srgbClr val="FFFFFF"/>
                </a:solidFill>
                <a:latin typeface="Candara"/>
                <a:ea typeface="Candara"/>
                <a:cs typeface="Candara"/>
                <a:sym typeface="Candara"/>
              </a:rPr>
              <a:t> </a:t>
            </a:r>
            <a:r>
              <a:rPr lang="en-GB" sz="3600" b="1" i="0" u="none" strike="noStrike" cap="none" dirty="0">
                <a:solidFill>
                  <a:srgbClr val="FFFFFF"/>
                </a:solidFill>
                <a:latin typeface="Candara"/>
                <a:ea typeface="Candara"/>
                <a:cs typeface="Candara"/>
                <a:sym typeface="Candara"/>
              </a:rPr>
              <a:t>Documentation</a:t>
            </a:r>
            <a:endParaRPr sz="3600" b="0" i="0" u="none" strike="noStrike" cap="none"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451396" y="1575996"/>
            <a:ext cx="10206681" cy="5432216"/>
          </a:xfrm>
          <a:prstGeom prst="rect">
            <a:avLst/>
          </a:prstGeom>
          <a:noFill/>
          <a:ln>
            <a:noFill/>
          </a:ln>
        </p:spPr>
        <p:txBody>
          <a:bodyPr spcFirstLastPara="1" wrap="square" lIns="91425" tIns="45700" rIns="91425" bIns="45700" anchor="t" anchorCtr="0">
            <a:spAutoFit/>
          </a:bodyPr>
          <a:lstStyle/>
          <a:p>
            <a:pPr lvl="0">
              <a:buSzPts val="1800"/>
            </a:pPr>
            <a:r>
              <a:rPr lang="en-GB" sz="1800" dirty="0" err="1">
                <a:solidFill>
                  <a:srgbClr val="3F3F3F"/>
                </a:solidFill>
                <a:latin typeface="Candara"/>
                <a:ea typeface="Candara"/>
                <a:cs typeface="Candara"/>
                <a:sym typeface="Candara"/>
              </a:rPr>
              <a:t>Kurso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tikslai</a:t>
            </a:r>
            <a:r>
              <a:rPr lang="en-GB" sz="1800" dirty="0">
                <a:solidFill>
                  <a:srgbClr val="3F3F3F"/>
                </a:solidFill>
                <a:latin typeface="Candara"/>
                <a:ea typeface="Candara"/>
                <a:cs typeface="Candara"/>
                <a:sym typeface="Candara"/>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3F3F3F"/>
              </a:solidFill>
              <a:latin typeface="Candara"/>
              <a:ea typeface="Candara"/>
              <a:cs typeface="Candara"/>
              <a:sym typeface="Candara"/>
            </a:endParaRPr>
          </a:p>
          <a:p>
            <a:pPr marL="285750" lvl="1" indent="-285750">
              <a:lnSpc>
                <a:spcPct val="150000"/>
              </a:lnSpc>
              <a:buSzPts val="1800"/>
              <a:buFont typeface="Arial"/>
              <a:buChar char="•"/>
            </a:pPr>
            <a:r>
              <a:rPr lang="lt-LT" sz="1800" dirty="0">
                <a:solidFill>
                  <a:srgbClr val="3F3F3F"/>
                </a:solidFill>
                <a:latin typeface="Candara"/>
                <a:ea typeface="Candara"/>
                <a:cs typeface="Candara"/>
                <a:sym typeface="Candara"/>
              </a:rPr>
              <a:t>Sužinokite, kaip skaitmeniniai įrankiai gali padėti išsaugoti kultūrinį ir gamtos paveldą.</a:t>
            </a:r>
          </a:p>
          <a:p>
            <a:pPr marL="285750" lvl="1" indent="-285750">
              <a:lnSpc>
                <a:spcPct val="150000"/>
              </a:lnSpc>
              <a:buSzPts val="1800"/>
              <a:buFont typeface="Arial"/>
              <a:buChar char="•"/>
            </a:pPr>
            <a:r>
              <a:rPr lang="lt-LT" sz="1800" dirty="0">
                <a:solidFill>
                  <a:srgbClr val="3F3F3F"/>
                </a:solidFill>
                <a:latin typeface="Candara"/>
                <a:ea typeface="Candara"/>
                <a:cs typeface="Candara"/>
                <a:sym typeface="Candara"/>
              </a:rPr>
              <a:t>Išbandykite tokius įrankius kaip „</a:t>
            </a:r>
            <a:r>
              <a:rPr lang="lt-LT" sz="1800" dirty="0" err="1">
                <a:solidFill>
                  <a:srgbClr val="3F3F3F"/>
                </a:solidFill>
                <a:latin typeface="Candara"/>
                <a:ea typeface="Candara"/>
                <a:cs typeface="Candara"/>
                <a:sym typeface="Candara"/>
              </a:rPr>
              <a:t>Canva</a:t>
            </a:r>
            <a:r>
              <a:rPr lang="lt-LT" sz="1800" dirty="0">
                <a:solidFill>
                  <a:srgbClr val="3F3F3F"/>
                </a:solidFill>
                <a:latin typeface="Candara"/>
                <a:ea typeface="Candara"/>
                <a:cs typeface="Candara"/>
                <a:sym typeface="Candara"/>
              </a:rPr>
              <a:t>“, „</a:t>
            </a:r>
            <a:r>
              <a:rPr lang="lt-LT" sz="1800" dirty="0" err="1">
                <a:solidFill>
                  <a:srgbClr val="3F3F3F"/>
                </a:solidFill>
                <a:latin typeface="Candara"/>
                <a:ea typeface="Candara"/>
                <a:cs typeface="Candara"/>
                <a:sym typeface="Candara"/>
              </a:rPr>
              <a:t>Clipchamp</a:t>
            </a:r>
            <a:r>
              <a:rPr lang="lt-LT" sz="1800" dirty="0">
                <a:solidFill>
                  <a:srgbClr val="3F3F3F"/>
                </a:solidFill>
                <a:latin typeface="Candara"/>
                <a:ea typeface="Candara"/>
                <a:cs typeface="Candara"/>
                <a:sym typeface="Candara"/>
              </a:rPr>
              <a:t>“ ir internetinius išteklius, skirtus įdomių istorijų kūrimui.</a:t>
            </a:r>
          </a:p>
          <a:p>
            <a:pPr marL="285750" lvl="1" indent="-285750">
              <a:lnSpc>
                <a:spcPct val="150000"/>
              </a:lnSpc>
              <a:buSzPts val="1800"/>
              <a:buFont typeface="Arial"/>
              <a:buChar char="•"/>
            </a:pPr>
            <a:r>
              <a:rPr lang="lt-LT" sz="1800" dirty="0">
                <a:solidFill>
                  <a:srgbClr val="3F3F3F"/>
                </a:solidFill>
                <a:latin typeface="Candara"/>
                <a:ea typeface="Candara"/>
                <a:cs typeface="Candara"/>
                <a:sym typeface="Candara"/>
              </a:rPr>
              <a:t>Supraskite, kaip skaitmeninis pasakojimas didina prieinamumą ir bendruomenės pasididžiavimą.</a:t>
            </a:r>
          </a:p>
          <a:p>
            <a:pPr marL="285750" lvl="1" indent="-285750">
              <a:lnSpc>
                <a:spcPct val="150000"/>
              </a:lnSpc>
              <a:buSzPts val="1800"/>
              <a:buFont typeface="Arial"/>
              <a:buChar char="•"/>
            </a:pPr>
            <a:r>
              <a:rPr lang="lt-LT" sz="1800" dirty="0">
                <a:solidFill>
                  <a:srgbClr val="3F3F3F"/>
                </a:solidFill>
                <a:latin typeface="Candara"/>
                <a:ea typeface="Candara"/>
                <a:cs typeface="Candara"/>
                <a:sym typeface="Candara"/>
              </a:rPr>
              <a:t>Rezultatas: sukurkite paprastą skaitmeninį pasakojimo projektą, pristatantį paveldą.</a:t>
            </a:r>
          </a:p>
          <a:p>
            <a:pPr marL="0" marR="0" lvl="1" indent="0" algn="l" rtl="0">
              <a:lnSpc>
                <a:spcPct val="150000"/>
              </a:lnSpc>
              <a:spcBef>
                <a:spcPts val="0"/>
              </a:spcBef>
              <a:spcAft>
                <a:spcPts val="0"/>
              </a:spcAft>
              <a:buNone/>
            </a:pPr>
            <a:endParaRPr sz="1800" b="0" i="0" u="none" strike="noStrike" cap="none" dirty="0">
              <a:solidFill>
                <a:srgbClr val="3F3F3F"/>
              </a:solidFill>
              <a:latin typeface="Candara"/>
              <a:ea typeface="Candara"/>
              <a:cs typeface="Candara"/>
              <a:sym typeface="Candara"/>
            </a:endParaRPr>
          </a:p>
          <a:p>
            <a:pPr lvl="1">
              <a:lnSpc>
                <a:spcPct val="150000"/>
              </a:lnSpc>
            </a:pPr>
            <a:r>
              <a:rPr lang="lt-LT" sz="1800" dirty="0">
                <a:solidFill>
                  <a:srgbClr val="3F3F3F"/>
                </a:solidFill>
                <a:latin typeface="Candara"/>
                <a:ea typeface="Candara"/>
                <a:cs typeface="Candara"/>
                <a:sym typeface="Candara"/>
              </a:rPr>
              <a:t>Skaitmeninis pasakojimas atlieka svarbų vaidmenį išsaugant kultūrinį ir gamtinį paveldą ateities kartoms. Integruodami multimedijos elementus, tokius kaip vaizdai, garso įrašai ir pasakojimai, galime dokumentuoti, dalytis ir švęsti paveldą naujais, interaktyviais būdais. Šioje pamokoje išnagrinėsime tokias priemones kaip „</a:t>
            </a:r>
            <a:r>
              <a:rPr lang="lt-LT" sz="1800" b="1" dirty="0" err="1">
                <a:solidFill>
                  <a:srgbClr val="3F3F3F"/>
                </a:solidFill>
                <a:latin typeface="Candara"/>
                <a:ea typeface="Candara"/>
                <a:cs typeface="Candara"/>
                <a:sym typeface="Candara"/>
              </a:rPr>
              <a:t>Canva</a:t>
            </a:r>
            <a:r>
              <a:rPr lang="lt-LT" sz="1800" b="1" dirty="0">
                <a:solidFill>
                  <a:srgbClr val="3F3F3F"/>
                </a:solidFill>
                <a:latin typeface="Candara"/>
                <a:ea typeface="Candara"/>
                <a:cs typeface="Candara"/>
                <a:sym typeface="Candara"/>
              </a:rPr>
              <a:t>“, „</a:t>
            </a:r>
            <a:r>
              <a:rPr lang="lt-LT" sz="1800" b="1" dirty="0" err="1">
                <a:solidFill>
                  <a:srgbClr val="3F3F3F"/>
                </a:solidFill>
                <a:latin typeface="Candara"/>
                <a:ea typeface="Candara"/>
                <a:cs typeface="Candara"/>
                <a:sym typeface="Candara"/>
              </a:rPr>
              <a:t>Clipchamp</a:t>
            </a:r>
            <a:r>
              <a:rPr lang="lt-LT" sz="1800" b="1" dirty="0">
                <a:solidFill>
                  <a:srgbClr val="3F3F3F"/>
                </a:solidFill>
                <a:latin typeface="Candara"/>
                <a:ea typeface="Candara"/>
                <a:cs typeface="Candara"/>
                <a:sym typeface="Candara"/>
              </a:rPr>
              <a:t>“ ir įvairias internetines platformas</a:t>
            </a:r>
            <a:r>
              <a:rPr lang="lt-LT" sz="1800" dirty="0">
                <a:solidFill>
                  <a:srgbClr val="3F3F3F"/>
                </a:solidFill>
                <a:latin typeface="Candara"/>
                <a:ea typeface="Candara"/>
                <a:cs typeface="Candara"/>
                <a:sym typeface="Candara"/>
              </a:rPr>
              <a:t>, kad suprastume jų potencialą švietimui ir išsaugojimui.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3"/>
          <p:cNvSpPr txBox="1"/>
          <p:nvPr/>
        </p:nvSpPr>
        <p:spPr>
          <a:xfrm>
            <a:off x="598803" y="972237"/>
            <a:ext cx="7739654" cy="400069"/>
          </a:xfrm>
          <a:prstGeom prst="rect">
            <a:avLst/>
          </a:prstGeom>
          <a:noFill/>
          <a:ln>
            <a:noFill/>
          </a:ln>
        </p:spPr>
        <p:txBody>
          <a:bodyPr spcFirstLastPara="1" wrap="square" lIns="91425" tIns="45700" rIns="91425" bIns="45700" anchor="t" anchorCtr="0">
            <a:spAutoFit/>
          </a:bodyPr>
          <a:lstStyle/>
          <a:p>
            <a:pPr lvl="0">
              <a:buSzPts val="2000"/>
            </a:pPr>
            <a:r>
              <a:rPr lang="en-GB" sz="2000" b="1" dirty="0" err="1">
                <a:solidFill>
                  <a:srgbClr val="A99374"/>
                </a:solidFill>
                <a:latin typeface="Candara"/>
                <a:ea typeface="Candara"/>
                <a:cs typeface="Candara"/>
                <a:sym typeface="Candara"/>
              </a:rPr>
              <a:t>Įvadas</a:t>
            </a:r>
            <a:r>
              <a:rPr lang="en-GB" sz="2000" b="1" dirty="0">
                <a:solidFill>
                  <a:srgbClr val="A99374"/>
                </a:solidFill>
                <a:latin typeface="Candara"/>
                <a:ea typeface="Candara"/>
                <a:cs typeface="Candara"/>
                <a:sym typeface="Candara"/>
              </a:rPr>
              <a:t> į </a:t>
            </a:r>
            <a:r>
              <a:rPr lang="en-GB" sz="2000" b="1" dirty="0" err="1">
                <a:solidFill>
                  <a:srgbClr val="A99374"/>
                </a:solidFill>
                <a:latin typeface="Candara"/>
                <a:ea typeface="Candara"/>
                <a:cs typeface="Candara"/>
                <a:sym typeface="Candara"/>
              </a:rPr>
              <a:t>skaitmeninį</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pasakojimą</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paveldo</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populiarinimui</a:t>
            </a:r>
            <a:endParaRPr lang="en-GB" sz="2000" b="1" dirty="0">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1" y="89588"/>
            <a:ext cx="13313229" cy="1569620"/>
          </a:xfrm>
          <a:prstGeom prst="rect">
            <a:avLst/>
          </a:prstGeom>
          <a:noFill/>
          <a:ln>
            <a:noFill/>
          </a:ln>
        </p:spPr>
        <p:txBody>
          <a:bodyPr spcFirstLastPara="1" wrap="square" lIns="91425" tIns="45700" rIns="91425" bIns="45700" anchor="t" anchorCtr="0">
            <a:spAutoFit/>
          </a:bodyPr>
          <a:lstStyle/>
          <a:p>
            <a:pPr marL="457200" lvl="1">
              <a:buSzPts val="3200"/>
            </a:pPr>
            <a:r>
              <a:rPr lang="en-GB" sz="3200" b="1" dirty="0">
                <a:solidFill>
                  <a:srgbClr val="FFFFFF"/>
                </a:solidFill>
                <a:latin typeface="Candara"/>
                <a:ea typeface="Candara"/>
                <a:cs typeface="Candara"/>
                <a:sym typeface="Candara"/>
              </a:rPr>
              <a:t>Kas </a:t>
            </a:r>
            <a:r>
              <a:rPr lang="en-GB" sz="3200" b="1" dirty="0" err="1">
                <a:solidFill>
                  <a:srgbClr val="FFFFFF"/>
                </a:solidFill>
                <a:latin typeface="Candara"/>
                <a:ea typeface="Candara"/>
                <a:cs typeface="Candara"/>
                <a:sym typeface="Candara"/>
              </a:rPr>
              <a:t>yra</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skaitmeninis</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pasakojimas</a:t>
            </a:r>
            <a:r>
              <a:rPr lang="en-GB" sz="3200" b="1" dirty="0">
                <a:solidFill>
                  <a:srgbClr val="FFFFFF"/>
                </a:solidFill>
                <a:latin typeface="Candara"/>
                <a:ea typeface="Candara"/>
                <a:cs typeface="Candara"/>
                <a:sym typeface="Candara"/>
              </a:rPr>
              <a:t>?</a:t>
            </a: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dirty="0">
                <a:solidFill>
                  <a:srgbClr val="FFFFFF"/>
                </a:solidFill>
                <a:latin typeface="Candara"/>
                <a:ea typeface="Candara"/>
                <a:cs typeface="Candara"/>
                <a:sym typeface="Candara"/>
              </a:rPr>
              <a:t>Mapping Heritage Sites</a:t>
            </a:r>
            <a:endParaRPr dirty="0"/>
          </a:p>
          <a:p>
            <a:pPr marL="457200" marR="0" lvl="1"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Times New Roman"/>
              <a:ea typeface="Times New Roman"/>
              <a:cs typeface="Times New Roman"/>
              <a:sym typeface="Times New Roman"/>
            </a:endParaRPr>
          </a:p>
        </p:txBody>
      </p:sp>
      <p:sp>
        <p:nvSpPr>
          <p:cNvPr id="116" name="Google Shape;116;p4"/>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b="1" dirty="0" err="1">
                <a:solidFill>
                  <a:srgbClr val="3F3F3F"/>
                </a:solidFill>
                <a:latin typeface="Candara"/>
                <a:ea typeface="Candara"/>
                <a:cs typeface="Candara"/>
                <a:sym typeface="Candara"/>
              </a:rPr>
              <a:t>Skaitmeninis</a:t>
            </a:r>
            <a:r>
              <a:rPr lang="en-GB" sz="1800" b="1" dirty="0">
                <a:solidFill>
                  <a:srgbClr val="3F3F3F"/>
                </a:solidFill>
                <a:latin typeface="Candara"/>
                <a:ea typeface="Candara"/>
                <a:cs typeface="Candara"/>
                <a:sym typeface="Candara"/>
              </a:rPr>
              <a:t> </a:t>
            </a:r>
            <a:r>
              <a:rPr lang="en-GB" sz="1800" b="1" dirty="0" err="1">
                <a:solidFill>
                  <a:srgbClr val="3F3F3F"/>
                </a:solidFill>
                <a:latin typeface="Candara"/>
                <a:ea typeface="Candara"/>
                <a:cs typeface="Candara"/>
                <a:sym typeface="Candara"/>
              </a:rPr>
              <a:t>pasakojimas</a:t>
            </a:r>
            <a:r>
              <a:rPr lang="en-GB" sz="1800" b="1" dirty="0">
                <a:solidFill>
                  <a:srgbClr val="3F3F3F"/>
                </a:solidFill>
                <a:latin typeface="Candara"/>
                <a:ea typeface="Candara"/>
                <a:cs typeface="Candara"/>
                <a:sym typeface="Candara"/>
              </a:rPr>
              <a:t> – </a:t>
            </a:r>
            <a:r>
              <a:rPr lang="en-GB" sz="1800" dirty="0">
                <a:solidFill>
                  <a:srgbClr val="3F3F3F"/>
                </a:solidFill>
                <a:latin typeface="Candara"/>
                <a:ea typeface="Candara"/>
                <a:cs typeface="Candara"/>
                <a:sym typeface="Candara"/>
              </a:rPr>
              <a:t>tai </a:t>
            </a:r>
            <a:r>
              <a:rPr lang="en-GB" sz="1800" dirty="0" err="1">
                <a:solidFill>
                  <a:srgbClr val="3F3F3F"/>
                </a:solidFill>
                <a:latin typeface="Candara"/>
                <a:ea typeface="Candara"/>
                <a:cs typeface="Candara"/>
                <a:sym typeface="Candara"/>
              </a:rPr>
              <a:t>menas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derinti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multimedijos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elementus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pavyzdžiui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vaizdus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garso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įrašus</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pasakojimus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siekiant</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sukurti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įdomias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istorijas</a:t>
            </a:r>
            <a:r>
              <a:rPr lang="en-GB" sz="1800" dirty="0">
                <a:solidFill>
                  <a:srgbClr val="3F3F3F"/>
                </a:solidFill>
                <a:latin typeface="Candara"/>
                <a:ea typeface="Candara"/>
                <a:cs typeface="Candara"/>
                <a:sym typeface="Candara"/>
              </a:rPr>
              <a:t>. Tai </a:t>
            </a:r>
            <a:r>
              <a:rPr lang="en-GB" sz="1800" dirty="0" err="1">
                <a:solidFill>
                  <a:srgbClr val="3F3F3F"/>
                </a:solidFill>
                <a:latin typeface="Candara"/>
                <a:ea typeface="Candara"/>
                <a:cs typeface="Candara"/>
                <a:sym typeface="Candara"/>
              </a:rPr>
              <a:t>novatoriškas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būdas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dalytis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žiniomis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kultūra</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tradicijomis</a:t>
            </a:r>
            <a:r>
              <a:rPr lang="en-GB" sz="1800" dirty="0">
                <a:solidFill>
                  <a:srgbClr val="3F3F3F"/>
                </a:solidFill>
                <a:latin typeface="Candara"/>
                <a:ea typeface="Candara"/>
                <a:cs typeface="Candara"/>
                <a:sym typeface="Candara"/>
              </a:rPr>
              <a:t>.</a:t>
            </a:r>
          </a:p>
          <a:p>
            <a:pPr marL="0" marR="0" lvl="0" indent="0" algn="l" rtl="0">
              <a:lnSpc>
                <a:spcPct val="150000"/>
              </a:lnSpc>
              <a:spcBef>
                <a:spcPts val="0"/>
              </a:spcBef>
              <a:spcAft>
                <a:spcPts val="0"/>
              </a:spcAft>
              <a:buNone/>
            </a:pPr>
            <a:endParaRPr sz="1800" b="0" i="0" u="none" strike="noStrike" cap="none" dirty="0">
              <a:solidFill>
                <a:srgbClr val="3F3F3F"/>
              </a:solidFill>
              <a:latin typeface="Candara"/>
              <a:ea typeface="Candara"/>
              <a:cs typeface="Candara"/>
              <a:sym typeface="Candara"/>
            </a:endParaRPr>
          </a:p>
          <a:p>
            <a:pPr lvl="0">
              <a:lnSpc>
                <a:spcPct val="150000"/>
              </a:lnSpc>
            </a:pPr>
            <a:r>
              <a:rPr lang="lt-LT" sz="1800" b="1" dirty="0">
                <a:solidFill>
                  <a:srgbClr val="3F3F3F"/>
                </a:solidFill>
                <a:latin typeface="Candara"/>
                <a:ea typeface="Candara"/>
                <a:cs typeface="Candara"/>
                <a:sym typeface="Candara"/>
              </a:rPr>
              <a:t>Pagrindinės savybės:</a:t>
            </a:r>
          </a:p>
          <a:p>
            <a:pPr marL="285750" lvl="0" indent="-285750">
              <a:lnSpc>
                <a:spcPct val="150000"/>
              </a:lnSpc>
              <a:buSzPts val="1800"/>
              <a:buFont typeface="Arial"/>
              <a:buChar char="-"/>
            </a:pPr>
            <a:r>
              <a:rPr lang="en-GB" sz="1800" dirty="0" err="1">
                <a:solidFill>
                  <a:srgbClr val="3F3F3F"/>
                </a:solidFill>
                <a:latin typeface="Candara"/>
                <a:ea typeface="Candara"/>
                <a:cs typeface="Candara"/>
                <a:sym typeface="Candara"/>
              </a:rPr>
              <a:t>Integruoja</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multimedijos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priemones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pvz</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vaizdo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įrašus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vaizdus</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garso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įrašus</a:t>
            </a:r>
            <a:r>
              <a:rPr lang="en-GB" sz="1800" dirty="0">
                <a:solidFill>
                  <a:srgbClr val="3F3F3F"/>
                </a:solidFill>
                <a:latin typeface="Candara"/>
                <a:ea typeface="Candara"/>
                <a:cs typeface="Candara"/>
                <a:sym typeface="Candara"/>
              </a:rPr>
              <a:t>.</a:t>
            </a:r>
            <a:endParaRPr lang="lt-LT" sz="180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en-GB" sz="1800" dirty="0" err="1">
                <a:solidFill>
                  <a:srgbClr val="3F3F3F"/>
                </a:solidFill>
                <a:latin typeface="Candara"/>
                <a:ea typeface="Candara"/>
                <a:cs typeface="Candara"/>
                <a:sym typeface="Candara"/>
              </a:rPr>
              <a:t>Siekia</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pritraukti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auditoriją</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emociniu</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vizualiniu</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poveikiu</a:t>
            </a:r>
            <a:r>
              <a:rPr lang="en-GB" sz="1800" dirty="0">
                <a:solidFill>
                  <a:srgbClr val="3F3F3F"/>
                </a:solidFill>
                <a:latin typeface="Candara"/>
                <a:ea typeface="Candara"/>
                <a:cs typeface="Candara"/>
                <a:sym typeface="Candara"/>
              </a:rPr>
              <a:t>.</a:t>
            </a:r>
            <a:endParaRPr lang="lt-LT" sz="180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en-GB" sz="1800" dirty="0" err="1">
                <a:solidFill>
                  <a:srgbClr val="3F3F3F"/>
                </a:solidFill>
                <a:latin typeface="Candara"/>
                <a:ea typeface="Candara"/>
                <a:cs typeface="Candara"/>
                <a:sym typeface="Candara"/>
              </a:rPr>
              <a:t>Padeda</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kultūrinį</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gamtinį</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paveldą</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padaryti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prieinamesnį</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platesnei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auditorijai</a:t>
            </a:r>
            <a:r>
              <a:rPr lang="en-GB" sz="1800" dirty="0">
                <a:solidFill>
                  <a:srgbClr val="3F3F3F"/>
                </a:solidFill>
                <a:latin typeface="Candara"/>
                <a:ea typeface="Candara"/>
                <a:cs typeface="Candara"/>
                <a:sym typeface="Candara"/>
              </a:rPr>
              <a:t>.</a:t>
            </a:r>
          </a:p>
        </p:txBody>
      </p:sp>
      <p:sp>
        <p:nvSpPr>
          <p:cNvPr id="117" name="Google Shape;117;p4"/>
          <p:cNvSpPr txBox="1"/>
          <p:nvPr/>
        </p:nvSpPr>
        <p:spPr>
          <a:xfrm>
            <a:off x="484053" y="918849"/>
            <a:ext cx="9062718" cy="400069"/>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Paveldo pasakojimų transformavimas į įtraukiančius skaitmeninius potyrius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lvl="1">
              <a:buSzPts val="3600"/>
            </a:pPr>
            <a:r>
              <a:rPr lang="en-GB" sz="3600" b="1" dirty="0" err="1">
                <a:solidFill>
                  <a:srgbClr val="FFFFFF"/>
                </a:solidFill>
                <a:latin typeface="Candara"/>
                <a:ea typeface="Candara"/>
                <a:cs typeface="Candara"/>
                <a:sym typeface="Candara"/>
              </a:rPr>
              <a:t>Skaitmeninio</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pasakojimo</a:t>
            </a:r>
            <a:r>
              <a:rPr lang="en-GB" sz="3600" b="1" dirty="0">
                <a:solidFill>
                  <a:srgbClr val="FFFFFF"/>
                </a:solidFill>
                <a:latin typeface="Candara"/>
                <a:ea typeface="Candara"/>
                <a:cs typeface="Candara"/>
                <a:sym typeface="Candara"/>
              </a:rPr>
              <a:t> </a:t>
            </a:r>
            <a:r>
              <a:rPr lang="en-GB" sz="3600" b="1" dirty="0" err="1">
                <a:solidFill>
                  <a:srgbClr val="FFFFFF"/>
                </a:solidFill>
                <a:latin typeface="Candara"/>
                <a:ea typeface="Candara"/>
                <a:cs typeface="Candara"/>
                <a:sym typeface="Candara"/>
              </a:rPr>
              <a:t>principai</a:t>
            </a:r>
            <a:endParaRPr lang="en-GB" sz="3600" b="1" dirty="0">
              <a:solidFill>
                <a:srgbClr val="FFFFFF"/>
              </a:solidFill>
              <a:latin typeface="Candara"/>
              <a:ea typeface="Candara"/>
              <a:cs typeface="Candara"/>
              <a:sym typeface="Candara"/>
            </a:endParaRPr>
          </a:p>
        </p:txBody>
      </p:sp>
      <p:sp>
        <p:nvSpPr>
          <p:cNvPr id="126" name="Google Shape;126;p5"/>
          <p:cNvSpPr txBox="1"/>
          <p:nvPr/>
        </p:nvSpPr>
        <p:spPr>
          <a:xfrm>
            <a:off x="484053" y="1608653"/>
            <a:ext cx="10206681" cy="3970277"/>
          </a:xfrm>
          <a:prstGeom prst="rect">
            <a:avLst/>
          </a:prstGeom>
          <a:noFill/>
          <a:ln>
            <a:noFill/>
          </a:ln>
        </p:spPr>
        <p:txBody>
          <a:bodyPr spcFirstLastPara="1" wrap="square" lIns="91425" tIns="45700" rIns="91425" bIns="45700" anchor="t" anchorCtr="0">
            <a:spAutoFit/>
          </a:bodyPr>
          <a:lstStyle/>
          <a:p>
            <a:pPr marL="285750" lvl="0" indent="-285750">
              <a:lnSpc>
                <a:spcPct val="200000"/>
              </a:lnSpc>
              <a:buSzPts val="1800"/>
              <a:buFont typeface="Arial"/>
              <a:buChar char="•"/>
            </a:pPr>
            <a:r>
              <a:rPr lang="lt-LT" sz="1800" b="1" dirty="0">
                <a:solidFill>
                  <a:srgbClr val="3F3F3F"/>
                </a:solidFill>
                <a:latin typeface="Candara"/>
                <a:ea typeface="Candara"/>
                <a:cs typeface="Candara"/>
                <a:sym typeface="Candara"/>
              </a:rPr>
              <a:t>Pasakojimo struktūra: </a:t>
            </a:r>
            <a:r>
              <a:rPr lang="lt-LT" sz="1800" dirty="0">
                <a:solidFill>
                  <a:srgbClr val="3F3F3F"/>
                </a:solidFill>
                <a:latin typeface="Candara"/>
                <a:ea typeface="Candara"/>
                <a:cs typeface="Candara"/>
                <a:sym typeface="Candara"/>
              </a:rPr>
              <a:t>pradėkite nuo įspūdingos įžangos, sukurkite prasmingą istoriją ir </a:t>
            </a:r>
            <a:r>
              <a:rPr lang="lt-LT" sz="1800" dirty="0" err="1">
                <a:solidFill>
                  <a:srgbClr val="3F3F3F"/>
                </a:solidFill>
                <a:latin typeface="Candara"/>
                <a:ea typeface="Candara"/>
                <a:cs typeface="Candara"/>
                <a:sym typeface="Candara"/>
              </a:rPr>
              <a:t>baigkite</a:t>
            </a:r>
            <a:r>
              <a:rPr lang="lt-LT" sz="1800" dirty="0">
                <a:solidFill>
                  <a:srgbClr val="3F3F3F"/>
                </a:solidFill>
                <a:latin typeface="Candara"/>
                <a:ea typeface="Candara"/>
                <a:cs typeface="Candara"/>
                <a:sym typeface="Candara"/>
              </a:rPr>
              <a:t> aiškia žinute.</a:t>
            </a:r>
          </a:p>
          <a:p>
            <a:pPr marL="285750" lvl="0" indent="-285750">
              <a:lnSpc>
                <a:spcPct val="200000"/>
              </a:lnSpc>
              <a:buSzPts val="1800"/>
              <a:buFont typeface="Arial"/>
              <a:buChar char="•"/>
            </a:pPr>
            <a:r>
              <a:rPr lang="lt-LT" sz="1800" b="1" dirty="0">
                <a:solidFill>
                  <a:srgbClr val="3F3F3F"/>
                </a:solidFill>
                <a:latin typeface="Candara"/>
                <a:ea typeface="Candara"/>
                <a:cs typeface="Candara"/>
                <a:sym typeface="Candara"/>
              </a:rPr>
              <a:t>Vizualinis patrauklumas: </a:t>
            </a:r>
            <a:r>
              <a:rPr lang="lt-LT" sz="1800" dirty="0">
                <a:solidFill>
                  <a:srgbClr val="3F3F3F"/>
                </a:solidFill>
                <a:latin typeface="Candara"/>
                <a:ea typeface="Candara"/>
                <a:cs typeface="Candara"/>
                <a:sym typeface="Candara"/>
              </a:rPr>
              <a:t>naudokite įspūdingus vaizdus ar vaizdo įrašus, kad pritrauktumėte dėmesį ir papildytumėte istoriją.</a:t>
            </a:r>
          </a:p>
          <a:p>
            <a:pPr marL="285750" lvl="0" indent="-285750">
              <a:lnSpc>
                <a:spcPct val="200000"/>
              </a:lnSpc>
              <a:buSzPts val="1800"/>
              <a:buFont typeface="Arial"/>
              <a:buChar char="•"/>
            </a:pPr>
            <a:r>
              <a:rPr lang="lt-LT" sz="1800" b="1" dirty="0">
                <a:solidFill>
                  <a:srgbClr val="3F3F3F"/>
                </a:solidFill>
                <a:latin typeface="Candara"/>
                <a:ea typeface="Candara"/>
                <a:cs typeface="Candara"/>
                <a:sym typeface="Candara"/>
              </a:rPr>
              <a:t>Emocinis ryšys: </a:t>
            </a:r>
            <a:r>
              <a:rPr lang="lt-LT" sz="1800" dirty="0">
                <a:solidFill>
                  <a:srgbClr val="3F3F3F"/>
                </a:solidFill>
                <a:latin typeface="Candara"/>
                <a:ea typeface="Candara"/>
                <a:cs typeface="Candara"/>
                <a:sym typeface="Candara"/>
              </a:rPr>
              <a:t>įtraukite auditoriją emociškai, naudodami artimas temas ar asmenines istorijas.</a:t>
            </a:r>
          </a:p>
          <a:p>
            <a:pPr marL="285750" marR="0" lvl="0" indent="-171450" algn="l" rtl="0">
              <a:lnSpc>
                <a:spcPct val="200000"/>
              </a:lnSpc>
              <a:spcBef>
                <a:spcPts val="0"/>
              </a:spcBef>
              <a:spcAft>
                <a:spcPts val="0"/>
              </a:spcAft>
              <a:buClr>
                <a:srgbClr val="000000"/>
              </a:buClr>
              <a:buSzPts val="1800"/>
              <a:buFont typeface="Arial"/>
              <a:buNone/>
            </a:pPr>
            <a:endParaRPr sz="1800" b="0" i="0" u="none" strike="noStrike" cap="none" dirty="0">
              <a:solidFill>
                <a:srgbClr val="3F3F3F"/>
              </a:solidFill>
              <a:latin typeface="Candara"/>
              <a:ea typeface="Candara"/>
              <a:cs typeface="Candara"/>
              <a:sym typeface="Candara"/>
            </a:endParaRPr>
          </a:p>
          <a:p>
            <a:pPr lvl="0">
              <a:lnSpc>
                <a:spcPct val="200000"/>
              </a:lnSpc>
            </a:pPr>
            <a:r>
              <a:rPr lang="lt-LT" sz="1800" b="1" dirty="0">
                <a:solidFill>
                  <a:srgbClr val="3F3F3F"/>
                </a:solidFill>
                <a:latin typeface="Candara"/>
                <a:ea typeface="Candara"/>
                <a:cs typeface="Candara"/>
                <a:sym typeface="Candara"/>
              </a:rPr>
              <a:t>Praktinis patarimas: </a:t>
            </a:r>
            <a:r>
              <a:rPr lang="lt-LT" sz="1800" dirty="0">
                <a:solidFill>
                  <a:srgbClr val="3F3F3F"/>
                </a:solidFill>
                <a:latin typeface="Candara"/>
                <a:ea typeface="Candara"/>
                <a:cs typeface="Candara"/>
                <a:sym typeface="Candara"/>
              </a:rPr>
              <a:t>suderinkite visus elementus, kad sukurtumėte nuoseklią ir įspūdingą istoriją</a:t>
            </a:r>
            <a:r>
              <a:rPr lang="lt-LT" sz="1800" b="1" dirty="0">
                <a:solidFill>
                  <a:srgbClr val="3F3F3F"/>
                </a:solidFill>
                <a:latin typeface="Candara"/>
                <a:ea typeface="Candara"/>
                <a:cs typeface="Candara"/>
                <a:sym typeface="Candara"/>
              </a:rPr>
              <a:t>.</a:t>
            </a:r>
          </a:p>
        </p:txBody>
      </p:sp>
      <p:sp>
        <p:nvSpPr>
          <p:cNvPr id="127" name="Google Shape;127;p5"/>
          <p:cNvSpPr txBox="1"/>
          <p:nvPr/>
        </p:nvSpPr>
        <p:spPr>
          <a:xfrm>
            <a:off x="484052" y="918849"/>
            <a:ext cx="9356633" cy="707846"/>
          </a:xfrm>
          <a:prstGeom prst="rect">
            <a:avLst/>
          </a:prstGeom>
          <a:noFill/>
          <a:ln>
            <a:noFill/>
          </a:ln>
        </p:spPr>
        <p:txBody>
          <a:bodyPr spcFirstLastPara="1" wrap="square" lIns="91425" tIns="45700" rIns="91425" bIns="45700" anchor="t" anchorCtr="0">
            <a:spAutoFit/>
          </a:bodyPr>
          <a:lstStyle/>
          <a:p>
            <a:pPr lvl="0">
              <a:buSzPts val="2000"/>
            </a:pPr>
            <a:r>
              <a:rPr lang="en-GB" sz="2000" b="1" dirty="0" err="1">
                <a:solidFill>
                  <a:srgbClr val="A99374"/>
                </a:solidFill>
                <a:latin typeface="Candara"/>
                <a:ea typeface="Candara"/>
                <a:cs typeface="Candara"/>
                <a:sym typeface="Candara"/>
              </a:rPr>
              <a:t>Svarbiausi</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skaitmeninio</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pasakojimo</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principai</a:t>
            </a:r>
            <a:endParaRPr lang="en-GB" sz="2000" b="1" dirty="0">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6"/>
          <p:cNvSpPr txBox="1"/>
          <p:nvPr/>
        </p:nvSpPr>
        <p:spPr>
          <a:xfrm>
            <a:off x="-1" y="89588"/>
            <a:ext cx="13051971" cy="584735"/>
          </a:xfrm>
          <a:prstGeom prst="rect">
            <a:avLst/>
          </a:prstGeom>
          <a:noFill/>
          <a:ln>
            <a:noFill/>
          </a:ln>
        </p:spPr>
        <p:txBody>
          <a:bodyPr spcFirstLastPara="1" wrap="square" lIns="91425" tIns="45700" rIns="91425" bIns="45700" anchor="t" anchorCtr="0">
            <a:spAutoFit/>
          </a:bodyPr>
          <a:lstStyle/>
          <a:p>
            <a:pPr marL="457200" lvl="1">
              <a:buSzPts val="3200"/>
            </a:pPr>
            <a:r>
              <a:rPr lang="en-GB" sz="3200" b="1" dirty="0" err="1">
                <a:solidFill>
                  <a:srgbClr val="FFFFFF"/>
                </a:solidFill>
                <a:latin typeface="Candara"/>
                <a:ea typeface="Candara"/>
                <a:cs typeface="Candara"/>
                <a:sym typeface="Candara"/>
              </a:rPr>
              <a:t>Skaitmeninio</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pasakojimo</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privalumai</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paveldo</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populiarinimui</a:t>
            </a:r>
            <a:endParaRPr lang="en-GB" sz="3200" b="1" dirty="0">
              <a:solidFill>
                <a:srgbClr val="FFFFFF"/>
              </a:solidFill>
              <a:latin typeface="Candara"/>
              <a:ea typeface="Candara"/>
              <a:cs typeface="Candara"/>
              <a:sym typeface="Candara"/>
            </a:endParaRPr>
          </a:p>
        </p:txBody>
      </p:sp>
      <p:sp>
        <p:nvSpPr>
          <p:cNvPr id="136" name="Google Shape;136;p6"/>
          <p:cNvSpPr txBox="1"/>
          <p:nvPr/>
        </p:nvSpPr>
        <p:spPr>
          <a:xfrm>
            <a:off x="484053" y="1608653"/>
            <a:ext cx="10206681" cy="1754286"/>
          </a:xfrm>
          <a:prstGeom prst="rect">
            <a:avLst/>
          </a:prstGeom>
          <a:noFill/>
          <a:ln>
            <a:noFill/>
          </a:ln>
        </p:spPr>
        <p:txBody>
          <a:bodyPr spcFirstLastPara="1" wrap="square" lIns="91425" tIns="45700" rIns="91425" bIns="45700" anchor="t" anchorCtr="0">
            <a:spAutoFit/>
          </a:bodyPr>
          <a:lstStyle/>
          <a:p>
            <a:pPr marL="285750" lvl="0" indent="-285750">
              <a:lnSpc>
                <a:spcPct val="150000"/>
              </a:lnSpc>
              <a:buSzPts val="1800"/>
              <a:buFont typeface="Arial"/>
              <a:buChar char="•"/>
            </a:pPr>
            <a:r>
              <a:rPr lang="lt-LT" sz="1800" dirty="0">
                <a:solidFill>
                  <a:srgbClr val="3F3F3F"/>
                </a:solidFill>
                <a:latin typeface="Candara"/>
                <a:ea typeface="Candara"/>
                <a:cs typeface="Candara"/>
                <a:sym typeface="Candara"/>
              </a:rPr>
              <a:t>Išsaugojimas: padeda dokumentuoti ir išsaugoti kultūrinį ir gamtos paveldą.</a:t>
            </a:r>
          </a:p>
          <a:p>
            <a:pPr marL="285750" lvl="0" indent="-285750">
              <a:lnSpc>
                <a:spcPct val="150000"/>
              </a:lnSpc>
              <a:buSzPts val="1800"/>
              <a:buFont typeface="Arial"/>
              <a:buChar char="•"/>
            </a:pPr>
            <a:r>
              <a:rPr lang="lt-LT" sz="1800" dirty="0">
                <a:solidFill>
                  <a:srgbClr val="3F3F3F"/>
                </a:solidFill>
                <a:latin typeface="Candara"/>
                <a:ea typeface="Candara"/>
                <a:cs typeface="Candara"/>
                <a:sym typeface="Candara"/>
              </a:rPr>
              <a:t>Prieinamumas: padaro paveldą </a:t>
            </a:r>
            <a:r>
              <a:rPr lang="lt-LT" sz="1800" dirty="0" err="1">
                <a:solidFill>
                  <a:srgbClr val="3F3F3F"/>
                </a:solidFill>
                <a:latin typeface="Candara"/>
                <a:ea typeface="Candara"/>
                <a:cs typeface="Candara"/>
                <a:sym typeface="Candara"/>
              </a:rPr>
              <a:t>prieinamesnį</a:t>
            </a:r>
            <a:r>
              <a:rPr lang="lt-LT" sz="1800" dirty="0">
                <a:solidFill>
                  <a:srgbClr val="3F3F3F"/>
                </a:solidFill>
                <a:latin typeface="Candara"/>
                <a:ea typeface="Candara"/>
                <a:cs typeface="Candara"/>
                <a:sym typeface="Candara"/>
              </a:rPr>
              <a:t> įvairioms auditorijoms.</a:t>
            </a:r>
          </a:p>
          <a:p>
            <a:pPr marL="285750" lvl="0" indent="-285750">
              <a:lnSpc>
                <a:spcPct val="150000"/>
              </a:lnSpc>
              <a:buSzPts val="1800"/>
              <a:buFont typeface="Arial"/>
              <a:buChar char="•"/>
            </a:pPr>
            <a:r>
              <a:rPr lang="lt-LT" sz="1800" dirty="0">
                <a:solidFill>
                  <a:srgbClr val="3F3F3F"/>
                </a:solidFill>
                <a:latin typeface="Candara"/>
                <a:ea typeface="Candara"/>
                <a:cs typeface="Candara"/>
                <a:sym typeface="Candara"/>
              </a:rPr>
              <a:t>Įsitraukimas: skatina bendruomenės dalyvavimą ir pasididžiavimą.</a:t>
            </a:r>
          </a:p>
          <a:p>
            <a:pPr marL="285750" lvl="0" indent="-285750">
              <a:lnSpc>
                <a:spcPct val="150000"/>
              </a:lnSpc>
              <a:buSzPts val="1800"/>
              <a:buFont typeface="Arial"/>
              <a:buChar char="•"/>
            </a:pPr>
            <a:r>
              <a:rPr lang="lt-LT" sz="1800" dirty="0">
                <a:solidFill>
                  <a:srgbClr val="3F3F3F"/>
                </a:solidFill>
                <a:latin typeface="Candara"/>
                <a:ea typeface="Candara"/>
                <a:cs typeface="Candara"/>
                <a:sym typeface="Candara"/>
              </a:rPr>
              <a:t>Švietimas: tarnauja kaip švietimo priemonė, skatinanti paveldo supratimą.</a:t>
            </a:r>
          </a:p>
        </p:txBody>
      </p:sp>
      <p:sp>
        <p:nvSpPr>
          <p:cNvPr id="137" name="Google Shape;137;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Kodėl skaitmeninis pasakojimas?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lvl="1">
              <a:buSzPts val="3200"/>
            </a:pPr>
            <a:r>
              <a:rPr lang="en-GB" sz="3200" b="1" dirty="0" err="1">
                <a:solidFill>
                  <a:srgbClr val="FFFFFF"/>
                </a:solidFill>
                <a:latin typeface="Candara"/>
                <a:ea typeface="Candara"/>
                <a:cs typeface="Candara"/>
                <a:sym typeface="Candara"/>
              </a:rPr>
              <a:t>Skaitmeninio</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pasakojimo</a:t>
            </a:r>
            <a:r>
              <a:rPr lang="en-GB" sz="3200" b="1" dirty="0">
                <a:solidFill>
                  <a:srgbClr val="FFFFFF"/>
                </a:solidFill>
                <a:latin typeface="Candara"/>
                <a:ea typeface="Candara"/>
                <a:cs typeface="Candara"/>
                <a:sym typeface="Candara"/>
              </a:rPr>
              <a:t> </a:t>
            </a:r>
            <a:r>
              <a:rPr lang="en-GB" sz="3200" b="1" dirty="0" err="1">
                <a:solidFill>
                  <a:srgbClr val="FFFFFF"/>
                </a:solidFill>
                <a:latin typeface="Candara"/>
                <a:ea typeface="Candara"/>
                <a:cs typeface="Candara"/>
                <a:sym typeface="Candara"/>
              </a:rPr>
              <a:t>įrankiai</a:t>
            </a:r>
            <a:endParaRPr lang="en-GB" sz="3200" b="1" dirty="0">
              <a:solidFill>
                <a:srgbClr val="FFFFFF"/>
              </a:solidFill>
              <a:latin typeface="Candara"/>
              <a:ea typeface="Candara"/>
              <a:cs typeface="Candara"/>
              <a:sym typeface="Candara"/>
            </a:endParaRPr>
          </a:p>
        </p:txBody>
      </p:sp>
      <p:sp>
        <p:nvSpPr>
          <p:cNvPr id="146" name="Google Shape;146;p7"/>
          <p:cNvSpPr txBox="1"/>
          <p:nvPr/>
        </p:nvSpPr>
        <p:spPr>
          <a:xfrm>
            <a:off x="2279677" y="1608650"/>
            <a:ext cx="8411100" cy="4662775"/>
          </a:xfrm>
          <a:prstGeom prst="rect">
            <a:avLst/>
          </a:prstGeom>
          <a:noFill/>
          <a:ln>
            <a:noFill/>
          </a:ln>
        </p:spPr>
        <p:txBody>
          <a:bodyPr spcFirstLastPara="1" wrap="square" lIns="91425" tIns="45700" rIns="91425" bIns="45700" anchor="t" anchorCtr="0">
            <a:spAutoFit/>
          </a:bodyPr>
          <a:lstStyle/>
          <a:p>
            <a:pPr marL="285750" lvl="0" indent="-285750">
              <a:lnSpc>
                <a:spcPct val="150000"/>
              </a:lnSpc>
              <a:buSzPts val="1800"/>
              <a:buFont typeface="Arial"/>
              <a:buChar char="•"/>
            </a:pPr>
            <a:r>
              <a:rPr lang="lt-LT" sz="1800" dirty="0" err="1">
                <a:solidFill>
                  <a:srgbClr val="3F3F3F"/>
                </a:solidFill>
                <a:latin typeface="Candara"/>
                <a:ea typeface="Candara"/>
                <a:cs typeface="Candara"/>
                <a:sym typeface="Candara"/>
              </a:rPr>
              <a:t>Canva</a:t>
            </a:r>
            <a:r>
              <a:rPr lang="lt-LT" sz="1800" dirty="0">
                <a:solidFill>
                  <a:srgbClr val="3F3F3F"/>
                </a:solidFill>
                <a:latin typeface="Candara"/>
                <a:ea typeface="Candara"/>
                <a:cs typeface="Candara"/>
                <a:sym typeface="Candara"/>
              </a:rPr>
              <a:t>: vizualiai patrauklių fotoreportažų ir pristatymų kūrimui.</a:t>
            </a: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en-GB" sz="1800" dirty="0">
                <a:solidFill>
                  <a:srgbClr val="3F3F3F"/>
                </a:solidFill>
                <a:latin typeface="Candara"/>
                <a:ea typeface="Candara"/>
                <a:cs typeface="Candara"/>
                <a:sym typeface="Candara"/>
              </a:rPr>
              <a:t>Clipchamp: </a:t>
            </a:r>
            <a:r>
              <a:rPr lang="en-GB" sz="1800" dirty="0" err="1">
                <a:solidFill>
                  <a:srgbClr val="3F3F3F"/>
                </a:solidFill>
                <a:latin typeface="Candara"/>
                <a:ea typeface="Candara"/>
                <a:cs typeface="Candara"/>
                <a:sym typeface="Candara"/>
              </a:rPr>
              <a:t>Įdomaus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vaizdo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turinio</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redagavimui</a:t>
            </a:r>
            <a:r>
              <a:rPr lang="en-GB" sz="1800" dirty="0">
                <a:solidFill>
                  <a:srgbClr val="3F3F3F"/>
                </a:solidFill>
                <a:latin typeface="Candara"/>
                <a:ea typeface="Candara"/>
                <a:cs typeface="Candara"/>
                <a:sym typeface="Candara"/>
              </a:rPr>
              <a:t> ir </a:t>
            </a:r>
            <a:r>
              <a:rPr lang="en-GB" sz="1800" dirty="0" err="1">
                <a:solidFill>
                  <a:srgbClr val="3F3F3F"/>
                </a:solidFill>
                <a:latin typeface="Candara"/>
                <a:ea typeface="Candara"/>
                <a:cs typeface="Candara"/>
                <a:sym typeface="Candara"/>
              </a:rPr>
              <a:t>kūrimui</a:t>
            </a:r>
            <a:r>
              <a:rPr lang="en-GB" sz="1800" dirty="0">
                <a:solidFill>
                  <a:srgbClr val="3F3F3F"/>
                </a:solidFill>
                <a:latin typeface="Candara"/>
                <a:ea typeface="Candara"/>
                <a:cs typeface="Candara"/>
                <a:sym typeface="Candara"/>
              </a:rPr>
              <a:t>.</a:t>
            </a: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lt-LT" sz="1800" dirty="0">
                <a:solidFill>
                  <a:srgbClr val="3F3F3F"/>
                </a:solidFill>
                <a:latin typeface="Candara"/>
                <a:ea typeface="Candara"/>
                <a:cs typeface="Candara"/>
                <a:sym typeface="Candara"/>
              </a:rPr>
              <a:t>„Google </a:t>
            </a:r>
            <a:r>
              <a:rPr lang="lt-LT" sz="1800" dirty="0" err="1">
                <a:solidFill>
                  <a:srgbClr val="3F3F3F"/>
                </a:solidFill>
                <a:latin typeface="Candara"/>
                <a:ea typeface="Candara"/>
                <a:cs typeface="Candara"/>
                <a:sym typeface="Candara"/>
              </a:rPr>
              <a:t>Earth</a:t>
            </a:r>
            <a:r>
              <a:rPr lang="lt-LT" sz="1800" dirty="0">
                <a:solidFill>
                  <a:srgbClr val="3F3F3F"/>
                </a:solidFill>
                <a:latin typeface="Candara"/>
                <a:ea typeface="Candara"/>
                <a:cs typeface="Candara"/>
                <a:sym typeface="Candara"/>
              </a:rPr>
              <a:t>“ ir „Google </a:t>
            </a:r>
            <a:r>
              <a:rPr lang="lt-LT" sz="1800" dirty="0" err="1">
                <a:solidFill>
                  <a:srgbClr val="3F3F3F"/>
                </a:solidFill>
                <a:latin typeface="Candara"/>
                <a:ea typeface="Candara"/>
                <a:cs typeface="Candara"/>
                <a:sym typeface="Candara"/>
              </a:rPr>
              <a:t>Maps</a:t>
            </a:r>
            <a:r>
              <a:rPr lang="lt-LT" sz="1800" dirty="0">
                <a:solidFill>
                  <a:srgbClr val="3F3F3F"/>
                </a:solidFill>
                <a:latin typeface="Candara"/>
                <a:ea typeface="Candara"/>
                <a:cs typeface="Candara"/>
                <a:sym typeface="Candara"/>
              </a:rPr>
              <a:t>“: geografinių kontekstų integravimas į paveldo istorijas.</a:t>
            </a: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en-GB" sz="1800" dirty="0">
                <a:solidFill>
                  <a:srgbClr val="3F3F3F"/>
                </a:solidFill>
                <a:latin typeface="Candara"/>
                <a:ea typeface="Candara"/>
                <a:cs typeface="Candara"/>
                <a:sym typeface="Candara"/>
              </a:rPr>
              <a:t>Garso </a:t>
            </a:r>
            <a:r>
              <a:rPr lang="en-GB" sz="1800" dirty="0" err="1">
                <a:solidFill>
                  <a:srgbClr val="3F3F3F"/>
                </a:solidFill>
                <a:latin typeface="Candara"/>
                <a:ea typeface="Candara"/>
                <a:cs typeface="Candara"/>
                <a:sym typeface="Candara"/>
              </a:rPr>
              <a:t>įrankiai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platformos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pvz</a:t>
            </a:r>
            <a:r>
              <a:rPr lang="en-GB" sz="1800" dirty="0">
                <a:solidFill>
                  <a:srgbClr val="3F3F3F"/>
                </a:solidFill>
                <a:latin typeface="Candara"/>
                <a:ea typeface="Candara"/>
                <a:cs typeface="Candara"/>
                <a:sym typeface="Candara"/>
              </a:rPr>
              <a:t>., „Audacity“, </a:t>
            </a:r>
            <a:r>
              <a:rPr lang="en-GB" sz="1800" dirty="0" err="1">
                <a:solidFill>
                  <a:srgbClr val="3F3F3F"/>
                </a:solidFill>
                <a:latin typeface="Candara"/>
                <a:ea typeface="Candara"/>
                <a:cs typeface="Candara"/>
                <a:sym typeface="Candara"/>
              </a:rPr>
              <a:t>skirtos</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įrašyti</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pasakojimą</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ar</a:t>
            </a:r>
            <a:r>
              <a:rPr lang="en-GB" sz="1800" dirty="0">
                <a:solidFill>
                  <a:srgbClr val="3F3F3F"/>
                </a:solidFill>
                <a:latin typeface="Candara"/>
                <a:ea typeface="Candara"/>
                <a:cs typeface="Candara"/>
                <a:sym typeface="Candara"/>
              </a:rPr>
              <a:t> </a:t>
            </a:r>
            <a:r>
              <a:rPr lang="en-GB" sz="1800" dirty="0" err="1">
                <a:solidFill>
                  <a:srgbClr val="3F3F3F"/>
                </a:solidFill>
                <a:latin typeface="Candara"/>
                <a:ea typeface="Candara"/>
                <a:cs typeface="Candara"/>
                <a:sym typeface="Candara"/>
              </a:rPr>
              <a:t>muziką</a:t>
            </a:r>
            <a:r>
              <a:rPr lang="en-GB" sz="1800" dirty="0">
                <a:solidFill>
                  <a:srgbClr val="3F3F3F"/>
                </a:solidFill>
                <a:latin typeface="Candara"/>
                <a:ea typeface="Candara"/>
                <a:cs typeface="Candara"/>
                <a:sym typeface="Candara"/>
              </a:rPr>
              <a:t>.</a:t>
            </a:r>
          </a:p>
        </p:txBody>
      </p:sp>
      <p:sp>
        <p:nvSpPr>
          <p:cNvPr id="147" name="Google Shape;147;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Populiarūs pasakojimų kūrimo įrankiai</a:t>
            </a:r>
          </a:p>
        </p:txBody>
      </p:sp>
      <p:pic>
        <p:nvPicPr>
          <p:cNvPr id="148" name="Google Shape;148;p7"/>
          <p:cNvPicPr preferRelativeResize="0"/>
          <p:nvPr/>
        </p:nvPicPr>
        <p:blipFill>
          <a:blip r:embed="rId4">
            <a:alphaModFix/>
          </a:blip>
          <a:stretch>
            <a:fillRect/>
          </a:stretch>
        </p:blipFill>
        <p:spPr>
          <a:xfrm>
            <a:off x="798300" y="1236275"/>
            <a:ext cx="1223450" cy="1223450"/>
          </a:xfrm>
          <a:prstGeom prst="rect">
            <a:avLst/>
          </a:prstGeom>
          <a:noFill/>
          <a:ln>
            <a:noFill/>
          </a:ln>
        </p:spPr>
      </p:pic>
      <p:pic>
        <p:nvPicPr>
          <p:cNvPr id="149" name="Google Shape;149;p7"/>
          <p:cNvPicPr preferRelativeResize="0"/>
          <p:nvPr/>
        </p:nvPicPr>
        <p:blipFill>
          <a:blip r:embed="rId5">
            <a:alphaModFix/>
          </a:blip>
          <a:stretch>
            <a:fillRect/>
          </a:stretch>
        </p:blipFill>
        <p:spPr>
          <a:xfrm>
            <a:off x="798302" y="2548050"/>
            <a:ext cx="1503900" cy="984098"/>
          </a:xfrm>
          <a:prstGeom prst="rect">
            <a:avLst/>
          </a:prstGeom>
          <a:noFill/>
          <a:ln>
            <a:noFill/>
          </a:ln>
        </p:spPr>
      </p:pic>
      <p:pic>
        <p:nvPicPr>
          <p:cNvPr id="150" name="Google Shape;150;p7"/>
          <p:cNvPicPr preferRelativeResize="0"/>
          <p:nvPr/>
        </p:nvPicPr>
        <p:blipFill>
          <a:blip r:embed="rId6">
            <a:alphaModFix/>
          </a:blip>
          <a:stretch>
            <a:fillRect/>
          </a:stretch>
        </p:blipFill>
        <p:spPr>
          <a:xfrm>
            <a:off x="432850" y="3683600"/>
            <a:ext cx="1869350" cy="1051513"/>
          </a:xfrm>
          <a:prstGeom prst="rect">
            <a:avLst/>
          </a:prstGeom>
          <a:noFill/>
          <a:ln>
            <a:noFill/>
          </a:ln>
        </p:spPr>
      </p:pic>
      <p:pic>
        <p:nvPicPr>
          <p:cNvPr id="151" name="Google Shape;151;p7"/>
          <p:cNvPicPr preferRelativeResize="0"/>
          <p:nvPr/>
        </p:nvPicPr>
        <p:blipFill>
          <a:blip r:embed="rId7">
            <a:alphaModFix/>
          </a:blip>
          <a:stretch>
            <a:fillRect/>
          </a:stretch>
        </p:blipFill>
        <p:spPr>
          <a:xfrm>
            <a:off x="798300" y="4886575"/>
            <a:ext cx="1414876" cy="141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25"/>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lvl="1">
              <a:buSzPts val="3200"/>
            </a:pPr>
            <a:r>
              <a:rPr lang="lt-LT" sz="3200" b="1" dirty="0">
                <a:solidFill>
                  <a:srgbClr val="FFFFFF"/>
                </a:solidFill>
                <a:latin typeface="Candara"/>
                <a:ea typeface="Candara"/>
                <a:cs typeface="Candara"/>
                <a:sym typeface="Candara"/>
              </a:rPr>
              <a:t>Sėkmingų paveldo skaitmeninių istorijų atvejų analizė</a:t>
            </a:r>
          </a:p>
        </p:txBody>
      </p:sp>
      <p:sp>
        <p:nvSpPr>
          <p:cNvPr id="160" name="Google Shape;160;p25"/>
          <p:cNvSpPr txBox="1"/>
          <p:nvPr/>
        </p:nvSpPr>
        <p:spPr>
          <a:xfrm>
            <a:off x="484050" y="1608650"/>
            <a:ext cx="5918100" cy="5078273"/>
          </a:xfrm>
          <a:prstGeom prst="rect">
            <a:avLst/>
          </a:prstGeom>
          <a:noFill/>
          <a:ln>
            <a:noFill/>
          </a:ln>
        </p:spPr>
        <p:txBody>
          <a:bodyPr spcFirstLastPara="1" wrap="square" lIns="91425" tIns="45700" rIns="91425" bIns="45700" anchor="t" anchorCtr="0">
            <a:spAutoFit/>
          </a:bodyPr>
          <a:lstStyle/>
          <a:p>
            <a:pPr marL="457200" lvl="0">
              <a:lnSpc>
                <a:spcPct val="150000"/>
              </a:lnSpc>
            </a:pPr>
            <a:r>
              <a:rPr lang="lt-LT" sz="1800" dirty="0">
                <a:solidFill>
                  <a:srgbClr val="3F3F3F"/>
                </a:solidFill>
                <a:latin typeface="Candara"/>
                <a:ea typeface="Candara"/>
                <a:cs typeface="Candara"/>
                <a:sym typeface="Candara"/>
              </a:rPr>
              <a:t>Britų muziejus sukūrė interaktyvias skaitmenines istorijas, kuriose įdomiai pristatomi artefaktai ir istoriniai pasakojimai. Lankytojai gali tyrinėti kolekcijas internete naudodami multimedijos formatus, pvz., vaizdus, vaizdo įrašus, garso įrašus ir animacijas. Šios skaitmeninės istorijos paveldą padaro prieinamą pasaulinei auditorijai, leidžiant žmonėms patirti kultūrą ne tik fiziškai apsilankius muziejuje. Ši iniciatyva parodo, kaip muziejai gali naudoti skaitmenines platformas, kad pagerintų mokymąsi, pažadintų smalsumą ir pasiektų jaunesnę auditoriją, kuri yra pripratusi prie interaktyvaus turinio.</a:t>
            </a:r>
          </a:p>
        </p:txBody>
      </p:sp>
      <p:sp>
        <p:nvSpPr>
          <p:cNvPr id="161" name="Google Shape;161;p25"/>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Sėkmingų skaitmeninių istorijų pavyzdžiai – Britų muziejus </a:t>
            </a:r>
          </a:p>
        </p:txBody>
      </p:sp>
      <p:pic>
        <p:nvPicPr>
          <p:cNvPr id="162" name="Google Shape;162;p25"/>
          <p:cNvPicPr preferRelativeResize="0"/>
          <p:nvPr/>
        </p:nvPicPr>
        <p:blipFill>
          <a:blip r:embed="rId4">
            <a:alphaModFix/>
          </a:blip>
          <a:stretch>
            <a:fillRect/>
          </a:stretch>
        </p:blipFill>
        <p:spPr>
          <a:xfrm>
            <a:off x="7037275" y="1318924"/>
            <a:ext cx="4391499" cy="1777625"/>
          </a:xfrm>
          <a:prstGeom prst="rect">
            <a:avLst/>
          </a:prstGeom>
          <a:noFill/>
          <a:ln>
            <a:noFill/>
          </a:ln>
        </p:spPr>
      </p:pic>
      <p:sp>
        <p:nvSpPr>
          <p:cNvPr id="163" name="Google Shape;163;p25"/>
          <p:cNvSpPr txBox="1"/>
          <p:nvPr/>
        </p:nvSpPr>
        <p:spPr>
          <a:xfrm>
            <a:off x="7787600" y="53002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5"/>
              </a:rPr>
              <a:t>https://artsandculture.google.com/partner/the-british-museum</a:t>
            </a:r>
            <a:endParaRPr/>
          </a:p>
        </p:txBody>
      </p:sp>
      <p:pic>
        <p:nvPicPr>
          <p:cNvPr id="164" name="Google Shape;164;p25"/>
          <p:cNvPicPr preferRelativeResize="0"/>
          <p:nvPr/>
        </p:nvPicPr>
        <p:blipFill>
          <a:blip r:embed="rId6">
            <a:alphaModFix/>
          </a:blip>
          <a:stretch>
            <a:fillRect/>
          </a:stretch>
        </p:blipFill>
        <p:spPr>
          <a:xfrm>
            <a:off x="7091850" y="3296275"/>
            <a:ext cx="4391500" cy="15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37a65b33795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g37a65b33795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g37a65b33795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37a65b33795_0_0"/>
          <p:cNvSpPr txBox="1"/>
          <p:nvPr/>
        </p:nvSpPr>
        <p:spPr>
          <a:xfrm>
            <a:off x="0" y="89588"/>
            <a:ext cx="12279000" cy="585000"/>
          </a:xfrm>
          <a:prstGeom prst="rect">
            <a:avLst/>
          </a:prstGeom>
          <a:noFill/>
          <a:ln>
            <a:noFill/>
          </a:ln>
        </p:spPr>
        <p:txBody>
          <a:bodyPr spcFirstLastPara="1" wrap="square" lIns="91425" tIns="45700" rIns="91425" bIns="45700" anchor="t" anchorCtr="0">
            <a:spAutoFit/>
          </a:bodyPr>
          <a:lstStyle/>
          <a:p>
            <a:pPr marL="457200" lvl="1">
              <a:buSzPts val="3200"/>
            </a:pPr>
            <a:r>
              <a:rPr lang="lt-LT" sz="3200" b="1" dirty="0">
                <a:solidFill>
                  <a:srgbClr val="FFFFFF"/>
                </a:solidFill>
                <a:latin typeface="Candara"/>
                <a:ea typeface="Candara"/>
                <a:cs typeface="Candara"/>
                <a:sym typeface="Candara"/>
              </a:rPr>
              <a:t>Sėkmingų paveldo skaitmeninių istorijų atvejų analizė</a:t>
            </a:r>
          </a:p>
        </p:txBody>
      </p:sp>
      <p:sp>
        <p:nvSpPr>
          <p:cNvPr id="173" name="Google Shape;173;g37a65b33795_0_0"/>
          <p:cNvSpPr txBox="1"/>
          <p:nvPr/>
        </p:nvSpPr>
        <p:spPr>
          <a:xfrm>
            <a:off x="484051" y="1608650"/>
            <a:ext cx="7366726" cy="4662775"/>
          </a:xfrm>
          <a:prstGeom prst="rect">
            <a:avLst/>
          </a:prstGeom>
          <a:noFill/>
          <a:ln>
            <a:noFill/>
          </a:ln>
        </p:spPr>
        <p:txBody>
          <a:bodyPr spcFirstLastPara="1" wrap="square" lIns="91425" tIns="45700" rIns="91425" bIns="45700" anchor="t" anchorCtr="0">
            <a:spAutoFit/>
          </a:bodyPr>
          <a:lstStyle/>
          <a:p>
            <a:pPr marL="92075" lvl="0" indent="90488">
              <a:lnSpc>
                <a:spcPct val="150000"/>
              </a:lnSpc>
            </a:pPr>
            <a:r>
              <a:rPr lang="lt-LT" sz="1800" dirty="0">
                <a:solidFill>
                  <a:srgbClr val="3F3F3F"/>
                </a:solidFill>
                <a:latin typeface="Candara"/>
                <a:ea typeface="Candara"/>
                <a:cs typeface="Candara"/>
                <a:sym typeface="Candara"/>
              </a:rPr>
              <a:t>Jungtinės Karalystės Nacionalinis fondas (</a:t>
            </a:r>
            <a:r>
              <a:rPr lang="lt-LT" sz="1800" dirty="0" err="1">
                <a:solidFill>
                  <a:srgbClr val="3F3F3F"/>
                </a:solidFill>
                <a:latin typeface="Candara"/>
                <a:ea typeface="Candara"/>
                <a:cs typeface="Candara"/>
                <a:sym typeface="Candara"/>
              </a:rPr>
              <a:t>National</a:t>
            </a:r>
            <a:r>
              <a:rPr lang="lt-LT" sz="1800" dirty="0">
                <a:solidFill>
                  <a:srgbClr val="3F3F3F"/>
                </a:solidFill>
                <a:latin typeface="Candara"/>
                <a:ea typeface="Candara"/>
                <a:cs typeface="Candara"/>
                <a:sym typeface="Candara"/>
              </a:rPr>
              <a:t> </a:t>
            </a:r>
            <a:r>
              <a:rPr lang="lt-LT" sz="1800" dirty="0" err="1">
                <a:solidFill>
                  <a:srgbClr val="3F3F3F"/>
                </a:solidFill>
                <a:latin typeface="Candara"/>
                <a:ea typeface="Candara"/>
                <a:cs typeface="Candara"/>
                <a:sym typeface="Candara"/>
              </a:rPr>
              <a:t>Trust</a:t>
            </a:r>
            <a:r>
              <a:rPr lang="lt-LT" sz="1800" dirty="0">
                <a:solidFill>
                  <a:srgbClr val="3F3F3F"/>
                </a:solidFill>
                <a:latin typeface="Candara"/>
                <a:ea typeface="Candara"/>
                <a:cs typeface="Candara"/>
                <a:sym typeface="Candara"/>
              </a:rPr>
              <a:t>) vykdo skaitmenines kampanijas, kuriose derina nuotraukas, vaizdo įrašus ir asmeninius pasakojimus, siekdamas pabrėžti kultūrinį ir gamtinį paveldą. Jų projektai dažnai orientuoti į bendruomenės įtraukimą, skatinant vietos gyventojus dalytis istorijomis apie paveldo vietas, tradicijas ir kraštovaizdžius. Naudodamas socialinę mediją ir internetines platformas, Nacionalinis fondas paveldą padaro matomą platesnei auditorijai ir įkvepia bendruomenės pasididžiavimą. Šios kampanijos parodo, kaip pasakojimai, derinti su multimedija, gali sustiprinti ryšius tarp žmonių ir paveldo, tuo pačiu pritraukiant lankytojus ir paramą išsaugojimui.</a:t>
            </a:r>
          </a:p>
          <a:p>
            <a:pPr marL="457200" lvl="0" indent="-365125">
              <a:lnSpc>
                <a:spcPct val="150000"/>
              </a:lnSpc>
            </a:pPr>
            <a:r>
              <a:rPr lang="lt-LT" sz="1800" dirty="0">
                <a:solidFill>
                  <a:srgbClr val="3F3F3F"/>
                </a:solidFill>
                <a:latin typeface="Candara"/>
                <a:ea typeface="Candara"/>
                <a:cs typeface="Candara"/>
                <a:sym typeface="Candara"/>
              </a:rPr>
              <a:t>Diskusijos klausimas: Kaip šie pavyzdžiai gali įkvėpti jūsų pačių projektus?</a:t>
            </a:r>
          </a:p>
        </p:txBody>
      </p:sp>
      <p:sp>
        <p:nvSpPr>
          <p:cNvPr id="174" name="Google Shape;174;g37a65b33795_0_0"/>
          <p:cNvSpPr txBox="1"/>
          <p:nvPr/>
        </p:nvSpPr>
        <p:spPr>
          <a:xfrm>
            <a:off x="484050" y="918850"/>
            <a:ext cx="10575300" cy="707846"/>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Sėkmingų skaitmeninių istorijų pavyzdžiai – Nacionalinis fondas: skaitmeninės kampanijos paveldo populiarinimui</a:t>
            </a:r>
          </a:p>
        </p:txBody>
      </p:sp>
      <p:sp>
        <p:nvSpPr>
          <p:cNvPr id="175" name="Google Shape;175;g37a65b33795_0_0"/>
          <p:cNvSpPr txBox="1"/>
          <p:nvPr/>
        </p:nvSpPr>
        <p:spPr>
          <a:xfrm>
            <a:off x="8059375" y="5898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https://www.nationaltrust.org.uk/</a:t>
            </a:r>
            <a:endParaRPr/>
          </a:p>
        </p:txBody>
      </p:sp>
      <p:pic>
        <p:nvPicPr>
          <p:cNvPr id="176" name="Google Shape;176;g37a65b33795_0_0"/>
          <p:cNvPicPr preferRelativeResize="0"/>
          <p:nvPr/>
        </p:nvPicPr>
        <p:blipFill>
          <a:blip r:embed="rId5">
            <a:alphaModFix/>
          </a:blip>
          <a:stretch>
            <a:fillRect/>
          </a:stretch>
        </p:blipFill>
        <p:spPr>
          <a:xfrm>
            <a:off x="7656375" y="1563300"/>
            <a:ext cx="3987245" cy="1838499"/>
          </a:xfrm>
          <a:prstGeom prst="rect">
            <a:avLst/>
          </a:prstGeom>
          <a:noFill/>
          <a:ln>
            <a:noFill/>
          </a:ln>
        </p:spPr>
      </p:pic>
      <p:pic>
        <p:nvPicPr>
          <p:cNvPr id="177" name="Google Shape;177;g37a65b33795_0_0"/>
          <p:cNvPicPr preferRelativeResize="0"/>
          <p:nvPr/>
        </p:nvPicPr>
        <p:blipFill>
          <a:blip r:embed="rId6">
            <a:alphaModFix/>
          </a:blip>
          <a:stretch>
            <a:fillRect/>
          </a:stretch>
        </p:blipFill>
        <p:spPr>
          <a:xfrm>
            <a:off x="7656375" y="3730950"/>
            <a:ext cx="3987251" cy="199672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729</Words>
  <Application>Microsoft Office PowerPoint</Application>
  <PresentationFormat>Προσαρμογή</PresentationFormat>
  <Paragraphs>62</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2026-04-27T08:32:29Z</dcterms:modified>
</cp:coreProperties>
</file>