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71" r:id="rId4"/>
    <p:sldId id="272" r:id="rId5"/>
    <p:sldId id="273" r:id="rId6"/>
    <p:sldId id="274"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Q2PIllWblmVsEqk8PO1hWMDAx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8"/>
    <p:restoredTop sz="94694"/>
  </p:normalViewPr>
  <p:slideViewPr>
    <p:cSldViewPr snapToGrid="0">
      <p:cViewPr varScale="1">
        <p:scale>
          <a:sx n="107" d="100"/>
          <a:sy n="107" d="100"/>
        </p:scale>
        <p:origin x="-108" y="-1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freepik.com/free-vector/creative-people-flat-design-concept-with-human-hands-holding-brushes-drawing-little-persons-involved-art-music-dancing-vector-illustration_37421460.htm"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36523"/>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PROGRAMA DE FORMACIÓN</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0" marR="0" lvl="0" indent="0" algn="ctr" rtl="0">
              <a:spcBef>
                <a:spcPts val="0"/>
              </a:spcBef>
              <a:spcAft>
                <a:spcPts val="0"/>
              </a:spcAft>
              <a:buNone/>
            </a:pPr>
            <a:r>
              <a:rPr lang="en-US" sz="2800" b="1" i="0" u="none" strike="noStrike" cap="none" dirty="0">
                <a:solidFill>
                  <a:srgbClr val="FFFFFF"/>
                </a:solidFill>
                <a:latin typeface="Candara"/>
                <a:ea typeface="Candara"/>
                <a:cs typeface="Candara"/>
                <a:sym typeface="Candara"/>
              </a:rPr>
              <a:t>UNIDAD DE APRENDIZAJE 1: Sentido de pertenencia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4" name="Google Shape;87;p1">
            <a:extLst>
              <a:ext uri="{FF2B5EF4-FFF2-40B4-BE49-F238E27FC236}">
                <a16:creationId xmlns:a16="http://schemas.microsoft.com/office/drawing/2014/main" xmlns="" id="{745C65E3-B125-8233-7584-62CE022E617C}"/>
              </a:ext>
            </a:extLst>
          </p:cNvPr>
          <p:cNvSpPr txBox="1"/>
          <p:nvPr/>
        </p:nvSpPr>
        <p:spPr>
          <a:xfrm>
            <a:off x="2740398" y="6120065"/>
            <a:ext cx="798341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err="1">
                <a:solidFill>
                  <a:srgbClr val="222222"/>
                </a:solidFill>
                <a:effectLst/>
                <a:latin typeface="Calibri" panose="020F0502020204030204" pitchFamily="34" charset="0"/>
              </a:rPr>
              <a:t>Financiado</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por</a:t>
            </a:r>
            <a:r>
              <a:rPr lang="en-GB" sz="1100" b="0" i="1" u="none" strike="noStrike" dirty="0">
                <a:solidFill>
                  <a:srgbClr val="222222"/>
                </a:solidFill>
                <a:effectLst/>
                <a:latin typeface="Calibri" panose="020F0502020204030204" pitchFamily="34" charset="0"/>
              </a:rPr>
              <a:t> la Unión Europea. Sin embargo,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puntos de vista y </a:t>
            </a:r>
            <a:r>
              <a:rPr lang="en-GB" sz="1100" b="0" i="1" u="none" strike="noStrike" dirty="0" err="1">
                <a:solidFill>
                  <a:srgbClr val="222222"/>
                </a:solidFill>
                <a:effectLst/>
                <a:latin typeface="Calibri" panose="020F0502020204030204" pitchFamily="34" charset="0"/>
              </a:rPr>
              <a:t>opiniones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expresados</a:t>
            </a:r>
            <a:r>
              <a:rPr lang="en-GB" sz="1100" b="0" i="1" u="none" strike="noStrike" dirty="0">
                <a:solidFill>
                  <a:srgbClr val="222222"/>
                </a:solidFill>
                <a:effectLst/>
                <a:latin typeface="Calibri" panose="020F0502020204030204" pitchFamily="34" charset="0"/>
              </a:rPr>
              <a:t> son </a:t>
            </a:r>
            <a:r>
              <a:rPr lang="en-GB" sz="1100" b="0" i="1" u="none" strike="noStrike" dirty="0" err="1">
                <a:solidFill>
                  <a:srgbClr val="222222"/>
                </a:solidFill>
                <a:effectLst/>
                <a:latin typeface="Calibri" panose="020F0502020204030204" pitchFamily="34" charset="0"/>
              </a:rPr>
              <a:t>únicamente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del </a:t>
            </a:r>
            <a:r>
              <a:rPr lang="en-GB" sz="1100" b="0" i="1" u="none" strike="noStrike" dirty="0" err="1">
                <a:solidFill>
                  <a:srgbClr val="222222"/>
                </a:solidFill>
                <a:effectLst/>
                <a:latin typeface="Calibri" panose="020F0502020204030204" pitchFamily="34" charset="0"/>
              </a:rPr>
              <a:t>autor</a:t>
            </a:r>
            <a:r>
              <a:rPr lang="en-GB" sz="1100" b="0" i="1" u="none" strike="noStrike" dirty="0">
                <a:solidFill>
                  <a:srgbClr val="222222"/>
                </a:solidFill>
                <a:effectLst/>
                <a:latin typeface="Calibri" panose="020F0502020204030204" pitchFamily="34" charset="0"/>
              </a:rPr>
              <a:t> o </a:t>
            </a:r>
            <a:r>
              <a:rPr lang="en-GB" sz="1100" b="0" i="1" u="none" strike="noStrike" dirty="0" err="1">
                <a:solidFill>
                  <a:srgbClr val="222222"/>
                </a:solidFill>
                <a:effectLst/>
                <a:latin typeface="Calibri" panose="020F0502020204030204" pitchFamily="34" charset="0"/>
              </a:rPr>
              <a:t>autores</a:t>
            </a:r>
            <a:r>
              <a:rPr lang="en-GB" sz="1100" b="0" i="1" u="none" strike="noStrike" dirty="0">
                <a:solidFill>
                  <a:srgbClr val="222222"/>
                </a:solidFill>
                <a:effectLst/>
                <a:latin typeface="Calibri" panose="020F0502020204030204" pitchFamily="34" charset="0"/>
              </a:rPr>
              <a:t> y no </a:t>
            </a:r>
            <a:r>
              <a:rPr lang="en-GB" sz="1100" b="0" i="1" u="none" strike="noStrike" dirty="0" err="1">
                <a:solidFill>
                  <a:srgbClr val="222222"/>
                </a:solidFill>
                <a:effectLst/>
                <a:latin typeface="Calibri" panose="020F0502020204030204" pitchFamily="34" charset="0"/>
              </a:rPr>
              <a:t>reflejan</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necesariamente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 la Unión Europea o de la Agencia Nacional de Estonia. Ni la Unión Europea </a:t>
            </a:r>
            <a:r>
              <a:rPr lang="en-GB" sz="1100" b="0" i="1" u="none" strike="noStrike" dirty="0" err="1">
                <a:solidFill>
                  <a:srgbClr val="222222"/>
                </a:solidFill>
                <a:effectLst/>
                <a:latin typeface="Calibri" panose="020F0502020204030204" pitchFamily="34" charset="0"/>
              </a:rPr>
              <a:t>ni</a:t>
            </a:r>
            <a:r>
              <a:rPr lang="en-GB" sz="1100" b="0" i="1" u="none" strike="noStrike" dirty="0">
                <a:solidFill>
                  <a:srgbClr val="222222"/>
                </a:solidFill>
                <a:effectLst/>
                <a:latin typeface="Calibri" panose="020F0502020204030204" pitchFamily="34" charset="0"/>
              </a:rPr>
              <a:t> la </a:t>
            </a:r>
            <a:r>
              <a:rPr lang="en-GB" sz="1100" b="0" i="1" u="none" strike="noStrike" dirty="0" err="1">
                <a:solidFill>
                  <a:srgbClr val="222222"/>
                </a:solidFill>
                <a:effectLst/>
                <a:latin typeface="Calibri" panose="020F0502020204030204" pitchFamily="34" charset="0"/>
              </a:rPr>
              <a:t>autoridad</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que</a:t>
            </a:r>
            <a:r>
              <a:rPr lang="en-GB" sz="1100" b="0" i="1" u="none" strike="noStrike" dirty="0">
                <a:solidFill>
                  <a:srgbClr val="222222"/>
                </a:solidFill>
                <a:effectLst/>
                <a:latin typeface="Calibri" panose="020F0502020204030204" pitchFamily="34" charset="0"/>
              </a:rPr>
              <a:t> concede la </a:t>
            </a:r>
            <a:r>
              <a:rPr lang="en-GB" sz="1100" b="0" i="1" u="none" strike="noStrike" dirty="0" err="1">
                <a:solidFill>
                  <a:srgbClr val="222222"/>
                </a:solidFill>
                <a:effectLst/>
                <a:latin typeface="Calibri" panose="020F0502020204030204" pitchFamily="34" charset="0"/>
              </a:rPr>
              <a:t>ayuda</a:t>
            </a:r>
            <a:r>
              <a:rPr lang="en-GB" sz="1100" b="0" i="1" u="none" strike="noStrike" dirty="0">
                <a:solidFill>
                  <a:srgbClr val="222222"/>
                </a:solidFill>
                <a:effectLst/>
                <a:latin typeface="Calibri" panose="020F0502020204030204" pitchFamily="34" charset="0"/>
              </a:rPr>
              <a:t> pueden ser </a:t>
            </a:r>
            <a:r>
              <a:rPr lang="en-GB" sz="1100" b="0" i="1" u="none" strike="noStrike" dirty="0" err="1">
                <a:solidFill>
                  <a:srgbClr val="222222"/>
                </a:solidFill>
                <a:effectLst/>
                <a:latin typeface="Calibri" panose="020F0502020204030204" pitchFamily="34" charset="0"/>
              </a:rPr>
              <a:t>considerados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responsables</a:t>
            </a:r>
            <a:r>
              <a:rPr lang="en-GB" sz="1100" b="0" i="1" u="none" strike="noStrike" dirty="0">
                <a:solidFill>
                  <a:srgbClr val="222222"/>
                </a:solidFill>
                <a:effectLst/>
                <a:latin typeface="Calibri" panose="020F0502020204030204" pitchFamily="34" charset="0"/>
              </a:rPr>
              <a:t> de </a:t>
            </a:r>
            <a:r>
              <a:rPr lang="en-GB" sz="1100" b="0" i="1" u="none" strike="noStrike" dirty="0" err="1">
                <a:solidFill>
                  <a:srgbClr val="222222"/>
                </a:solidFill>
                <a:effectLst/>
                <a:latin typeface="Calibri" panose="020F0502020204030204" pitchFamily="34" charset="0"/>
              </a:rPr>
              <a:t>ellos</a:t>
            </a:r>
            <a:r>
              <a:rPr lang="en-GB" sz="1100" b="0" i="1" u="none" strike="noStrike" dirty="0">
                <a:solidFill>
                  <a:srgbClr val="222222"/>
                </a:solidFill>
                <a:effectLst/>
                <a:latin typeface="Calibri" panose="020F0502020204030204" pitchFamily="34" charset="0"/>
              </a:rPr>
              <a:t>.</a:t>
            </a:r>
          </a:p>
        </p:txBody>
      </p:sp>
      <p:pic>
        <p:nvPicPr>
          <p:cNvPr id="6" name="Picture 5" descr="Blue text on a white background&#10;&#10;AI-generated content may be incorrect.">
            <a:extLst>
              <a:ext uri="{FF2B5EF4-FFF2-40B4-BE49-F238E27FC236}">
                <a16:creationId xmlns:a16="http://schemas.microsoft.com/office/drawing/2014/main" xmlns="" id="{6F72E8CC-9F2B-0F15-AD6F-BB7F5DCB79E1}"/>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69277" y="6221372"/>
            <a:ext cx="1909445" cy="3975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814792" y="1240957"/>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05509" y="2170584"/>
            <a:ext cx="12192000" cy="861734"/>
          </a:xfrm>
          <a:prstGeom prst="rect">
            <a:avLst/>
          </a:prstGeom>
          <a:noFill/>
          <a:ln>
            <a:noFill/>
          </a:ln>
        </p:spPr>
        <p:txBody>
          <a:bodyPr spcFirstLastPara="1" wrap="square" lIns="91425" tIns="45700" rIns="91425" bIns="45700" anchor="t" anchorCtr="0">
            <a:spAutoFit/>
          </a:bodyPr>
          <a:lstStyle/>
          <a:p>
            <a:pPr marL="0" marR="0" lvl="0" indent="0" algn="ctr" rtl="0">
              <a:spcBef>
                <a:spcPts val="1200"/>
              </a:spcBef>
              <a:spcAft>
                <a:spcPts val="0"/>
              </a:spcAft>
              <a:buNone/>
            </a:pPr>
            <a:r>
              <a:rPr lang="en-US" sz="4000" b="1" i="0" u="none" strike="noStrike" cap="none" dirty="0">
                <a:solidFill>
                  <a:srgbClr val="FFFFFF"/>
                </a:solidFill>
                <a:latin typeface="Candara"/>
                <a:ea typeface="Candara"/>
                <a:cs typeface="Candara"/>
                <a:sym typeface="Candara"/>
              </a:rPr>
              <a:t>LECCIÓN 1: Patrimonio e identidad</a:t>
            </a:r>
            <a:endParaRPr sz="4000" b="0" i="0" u="none" strike="noStrike" cap="none" dirty="0">
              <a:solidFill>
                <a:schemeClr val="dk1"/>
              </a:solidFill>
              <a:latin typeface="Times New Roman"/>
              <a:ea typeface="Times New Roman"/>
              <a:cs typeface="Times New Roman"/>
              <a:sym typeface="Times New Roman"/>
            </a:endParaRPr>
          </a:p>
        </p:txBody>
      </p:sp>
      <p:pic>
        <p:nvPicPr>
          <p:cNvPr id="96" name="Google Shape;96;p2"/>
          <p:cNvPicPr preferRelativeResize="0"/>
          <p:nvPr/>
        </p:nvPicPr>
        <p:blipFill>
          <a:blip r:embed="rId4">
            <a:alphaModFix/>
          </a:blip>
          <a:stretch>
            <a:fillRect/>
          </a:stretch>
        </p:blipFill>
        <p:spPr>
          <a:xfrm>
            <a:off x="4569474" y="4238332"/>
            <a:ext cx="3366868" cy="2104293"/>
          </a:xfrm>
          <a:prstGeom prst="rect">
            <a:avLst/>
          </a:prstGeom>
          <a:noFill/>
          <a:ln>
            <a:noFill/>
          </a:ln>
        </p:spPr>
      </p:pic>
      <p:sp>
        <p:nvSpPr>
          <p:cNvPr id="97" name="Google Shape;97;p2"/>
          <p:cNvSpPr txBox="1"/>
          <p:nvPr/>
        </p:nvSpPr>
        <p:spPr>
          <a:xfrm>
            <a:off x="4828938" y="6342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Fuente: freshidea/AdobeStock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0" name="Google Shape;270;p1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4"/>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chemeClr val="lt1"/>
                </a:solidFill>
                <a:latin typeface="Candara"/>
                <a:ea typeface="Candara"/>
                <a:cs typeface="Candara"/>
                <a:sym typeface="Candara"/>
              </a:rPr>
              <a:t>Actividad interactiva: Patrimonio e identidad (1/2)</a:t>
            </a:r>
            <a:endParaRPr sz="3600" b="0" i="0" u="none" strike="noStrike" cap="none">
              <a:solidFill>
                <a:schemeClr val="lt1"/>
              </a:solidFill>
              <a:latin typeface="Candara"/>
              <a:ea typeface="Candara"/>
              <a:cs typeface="Candara"/>
              <a:sym typeface="Candara"/>
            </a:endParaRPr>
          </a:p>
        </p:txBody>
      </p:sp>
      <p:sp>
        <p:nvSpPr>
          <p:cNvPr id="273" name="Google Shape;273;p14"/>
          <p:cNvSpPr txBox="1"/>
          <p:nvPr/>
        </p:nvSpPr>
        <p:spPr>
          <a:xfrm>
            <a:off x="484053" y="973651"/>
            <a:ext cx="10911016" cy="60170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a:solidFill>
                  <a:srgbClr val="000000"/>
                </a:solidFill>
                <a:latin typeface="Candara"/>
                <a:ea typeface="Candara"/>
                <a:cs typeface="Candara"/>
                <a:sym typeface="Candara"/>
              </a:rPr>
              <a:t>Objetivo:</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El objetivo de esta actividad es animar a los alumnos a explorar los sitios del patrimonio cultural o natural local, desarrollar el pensamiento crítico sobre el papel del patrimonio en el fomento de la identidad comunitaria, proponer ideas creativas para utilizar los sitios del patrimonio con el fin de promover la participación comunitaria y cultivar un sentido de orgullo local y de identidad compartida entre los alumnos.</a:t>
            </a:r>
            <a:endParaRPr sz="1600"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endParaRPr sz="1600" b="1"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r>
              <a:rPr lang="en-US" sz="1600" b="1" i="0" u="none" strike="noStrike">
                <a:solidFill>
                  <a:srgbClr val="000000"/>
                </a:solidFill>
                <a:latin typeface="Candara"/>
                <a:ea typeface="Candara"/>
                <a:cs typeface="Candara"/>
                <a:sym typeface="Candara"/>
              </a:rPr>
              <a:t>Materiales necesarios:</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Rotafolio o pizarra blanca</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Rotuladores</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Hojas de papel grandes (para la lluvia de ideas en grupo), bolígrafos y notas adhesivas</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Proyector y ordenador (opcional, para presentaciones)</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Materiales impresos o digitales sobre sitios del patrimonio cultural y natural local (si se necesitan como referencia) y acceso a Internet (opcional, para investigación)</a:t>
            </a:r>
            <a:endParaRPr sz="1600"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endParaRPr sz="1600" b="1"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r>
              <a:rPr lang="en-US" sz="1600" b="1" i="0" u="none" strike="noStrike">
                <a:solidFill>
                  <a:srgbClr val="000000"/>
                </a:solidFill>
                <a:latin typeface="Candara"/>
                <a:ea typeface="Candara"/>
                <a:cs typeface="Candara"/>
                <a:sym typeface="Candara"/>
              </a:rPr>
              <a:t>Procedimiento:</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Pida a cada alumno que identifique un lugar de interés cultural o natural de su zona. Puede ser un edificio histórico, un parque, un festival o cualquier lugar de importancia local. Anímeles a investigar o compartir información breve sobre el lugar elegido (por ejemplo, su historia, importancia cultural, relevancia para la comunidad).</a:t>
            </a:r>
            <a:endParaRPr/>
          </a:p>
          <a:p>
            <a:pPr marL="0" marR="0" lvl="0" indent="0" algn="l" rtl="0">
              <a:spcBef>
                <a:spcPts val="600"/>
              </a:spcBef>
              <a:spcAft>
                <a:spcPts val="0"/>
              </a:spcAft>
              <a:buNone/>
            </a:pPr>
            <a:r>
              <a:rPr lang="en-US" sz="1600" i="0" u="none" strike="noStrike">
                <a:solidFill>
                  <a:srgbClr val="000000"/>
                </a:solidFill>
                <a:latin typeface="Candara"/>
                <a:ea typeface="Candara"/>
                <a:cs typeface="Candara"/>
                <a:sym typeface="Candara"/>
              </a:rPr>
              <a:t>- </a:t>
            </a:r>
            <a:r>
              <a:rPr lang="en-US" sz="1600">
                <a:solidFill>
                  <a:srgbClr val="000000"/>
                </a:solidFill>
                <a:latin typeface="Candara"/>
                <a:ea typeface="Candara"/>
                <a:cs typeface="Candara"/>
                <a:sym typeface="Candara"/>
              </a:rPr>
              <a:t>Organice a los alumnos en pequeños grupos (de 3 a 5 personas) para que elijan un elemento del patrimonio y hagan una lluvia de ideas sobre cómo el lugar o elemento seleccionado podría utilizarse para mejorar la identidad y el compromiso de la comunidad.</a:t>
            </a:r>
            <a:endParaRPr/>
          </a:p>
          <a:p>
            <a:pPr marL="0" marR="0" lvl="0" indent="0" algn="l" rtl="0">
              <a:spcBef>
                <a:spcPts val="600"/>
              </a:spcBef>
              <a:spcAft>
                <a:spcPts val="0"/>
              </a:spcAft>
              <a:buNone/>
            </a:pPr>
            <a:endParaRPr sz="1600" i="0" u="none" strike="noStrike">
              <a:solidFill>
                <a:srgbClr val="000000"/>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9" name="Google Shape;279;p1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5"/>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chemeClr val="lt1"/>
                </a:solidFill>
                <a:latin typeface="Candara"/>
                <a:ea typeface="Candara"/>
                <a:cs typeface="Candara"/>
                <a:sym typeface="Candara"/>
              </a:rPr>
              <a:t>Actividad interactiva: Patrimonio e identidad (2/2)</a:t>
            </a:r>
            <a:endParaRPr sz="3600" b="1" i="0" u="none" strike="noStrike" cap="none">
              <a:solidFill>
                <a:schemeClr val="lt1"/>
              </a:solidFill>
              <a:latin typeface="Candara"/>
              <a:ea typeface="Candara"/>
              <a:cs typeface="Candara"/>
              <a:sym typeface="Candara"/>
            </a:endParaRPr>
          </a:p>
        </p:txBody>
      </p:sp>
      <p:sp>
        <p:nvSpPr>
          <p:cNvPr id="282" name="Google Shape;282;p15"/>
          <p:cNvSpPr txBox="1"/>
          <p:nvPr/>
        </p:nvSpPr>
        <p:spPr>
          <a:xfrm>
            <a:off x="447196" y="1043453"/>
            <a:ext cx="8583600" cy="417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Proporcione</a:t>
            </a:r>
            <a:r>
              <a:rPr lang="en-US" sz="1600" dirty="0">
                <a:solidFill>
                  <a:srgbClr val="000000"/>
                </a:solidFill>
                <a:latin typeface="Candara"/>
                <a:ea typeface="Candara"/>
                <a:cs typeface="Candara"/>
                <a:sym typeface="Candara"/>
              </a:rPr>
              <a:t> a </a:t>
            </a:r>
            <a:r>
              <a:rPr lang="en-US" sz="1600" dirty="0" err="1">
                <a:solidFill>
                  <a:srgbClr val="000000"/>
                </a:solidFill>
                <a:latin typeface="Candara"/>
                <a:ea typeface="Candara"/>
                <a:cs typeface="Candara"/>
                <a:sym typeface="Candara"/>
              </a:rPr>
              <a:t>cada</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grupo</a:t>
            </a:r>
            <a:r>
              <a:rPr lang="en-US" sz="1600" dirty="0">
                <a:solidFill>
                  <a:srgbClr val="000000"/>
                </a:solidFill>
                <a:latin typeface="Candara"/>
                <a:ea typeface="Candara"/>
                <a:cs typeface="Candara"/>
                <a:sym typeface="Candara"/>
              </a:rPr>
              <a:t> hojas </a:t>
            </a:r>
            <a:r>
              <a:rPr lang="en-US" sz="1600" dirty="0" err="1">
                <a:solidFill>
                  <a:srgbClr val="000000"/>
                </a:solidFill>
                <a:latin typeface="Candara"/>
                <a:ea typeface="Candara"/>
                <a:cs typeface="Candara"/>
                <a:sym typeface="Candara"/>
              </a:rPr>
              <a:t>grandes</a:t>
            </a:r>
            <a:r>
              <a:rPr lang="en-US" sz="1600" dirty="0">
                <a:solidFill>
                  <a:srgbClr val="000000"/>
                </a:solidFill>
                <a:latin typeface="Candara"/>
                <a:ea typeface="Candara"/>
                <a:cs typeface="Candara"/>
                <a:sym typeface="Candara"/>
              </a:rPr>
              <a:t> de </a:t>
            </a:r>
            <a:r>
              <a:rPr lang="en-US" sz="1600" dirty="0" err="1">
                <a:solidFill>
                  <a:srgbClr val="000000"/>
                </a:solidFill>
                <a:latin typeface="Candara"/>
                <a:ea typeface="Candara"/>
                <a:cs typeface="Candara"/>
                <a:sym typeface="Candara"/>
              </a:rPr>
              <a:t>papel</a:t>
            </a:r>
            <a:r>
              <a:rPr lang="en-US" sz="1600" dirty="0">
                <a:solidFill>
                  <a:srgbClr val="000000"/>
                </a:solidFill>
                <a:latin typeface="Candara"/>
                <a:ea typeface="Candara"/>
                <a:cs typeface="Candara"/>
                <a:sym typeface="Candara"/>
              </a:rPr>
              <a:t> y </a:t>
            </a:r>
            <a:r>
              <a:rPr lang="en-US" sz="1600" dirty="0" err="1">
                <a:solidFill>
                  <a:srgbClr val="000000"/>
                </a:solidFill>
                <a:latin typeface="Candara"/>
                <a:ea typeface="Candara"/>
                <a:cs typeface="Candara"/>
                <a:sym typeface="Candara"/>
              </a:rPr>
              <a:t>rotuladores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Pídales</a:t>
            </a:r>
            <a:r>
              <a:rPr lang="en-US" sz="1600" dirty="0">
                <a:solidFill>
                  <a:srgbClr val="000000"/>
                </a:solidFill>
                <a:latin typeface="Candara"/>
                <a:ea typeface="Candara"/>
                <a:cs typeface="Candara"/>
                <a:sym typeface="Candara"/>
              </a:rPr>
              <a:t> que </a:t>
            </a:r>
            <a:r>
              <a:rPr lang="en-US" sz="1600" dirty="0" err="1">
                <a:solidFill>
                  <a:srgbClr val="000000"/>
                </a:solidFill>
                <a:latin typeface="Candara"/>
                <a:ea typeface="Candara"/>
                <a:cs typeface="Candara"/>
                <a:sym typeface="Candara"/>
              </a:rPr>
              <a:t>reflexionen</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sobre</a:t>
            </a:r>
            <a:r>
              <a:rPr lang="en-US" sz="1600" dirty="0">
                <a:solidFill>
                  <a:srgbClr val="000000"/>
                </a:solidFill>
                <a:latin typeface="Candara"/>
                <a:ea typeface="Candara"/>
                <a:cs typeface="Candara"/>
                <a:sym typeface="Candara"/>
              </a:rPr>
              <a:t> las </a:t>
            </a:r>
            <a:r>
              <a:rPr lang="en-US" sz="1600" dirty="0" err="1">
                <a:solidFill>
                  <a:srgbClr val="000000"/>
                </a:solidFill>
                <a:latin typeface="Candara"/>
                <a:ea typeface="Candara"/>
                <a:cs typeface="Candara"/>
                <a:sym typeface="Candara"/>
              </a:rPr>
              <a:t>siguientes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preguntas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durante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su</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lluvia</a:t>
            </a:r>
            <a:r>
              <a:rPr lang="en-US" sz="1600" dirty="0">
                <a:solidFill>
                  <a:srgbClr val="000000"/>
                </a:solidFill>
                <a:latin typeface="Candara"/>
                <a:ea typeface="Candara"/>
                <a:cs typeface="Candara"/>
                <a:sym typeface="Candara"/>
              </a:rPr>
              <a:t> de ideas:</a:t>
            </a:r>
            <a:endParaRPr dirty="0"/>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dirty="0">
                <a:solidFill>
                  <a:srgbClr val="000000"/>
                </a:solidFill>
                <a:latin typeface="Candara"/>
                <a:ea typeface="Candara"/>
                <a:cs typeface="Candara"/>
                <a:sym typeface="Candara"/>
              </a:rPr>
              <a:t>¿</a:t>
            </a:r>
            <a:r>
              <a:rPr lang="en-US" sz="1600" b="0" i="0" u="none" strike="noStrike" cap="none" dirty="0" err="1">
                <a:solidFill>
                  <a:srgbClr val="000000"/>
                </a:solidFill>
                <a:latin typeface="Candara"/>
                <a:ea typeface="Candara"/>
                <a:cs typeface="Candara"/>
                <a:sym typeface="Candara"/>
              </a:rPr>
              <a:t>Cómo</a:t>
            </a:r>
            <a:r>
              <a:rPr lang="en-US" sz="1600" b="0" i="0" u="none" strike="noStrike" cap="none" dirty="0">
                <a:solidFill>
                  <a:srgbClr val="000000"/>
                </a:solidFill>
                <a:latin typeface="Candara"/>
                <a:ea typeface="Candara"/>
                <a:cs typeface="Candara"/>
                <a:sym typeface="Candara"/>
              </a:rPr>
              <a:t> se </a:t>
            </a:r>
            <a:r>
              <a:rPr lang="en-US" sz="1600" b="0" i="0" u="none" strike="noStrike" cap="none" dirty="0" err="1">
                <a:solidFill>
                  <a:srgbClr val="000000"/>
                </a:solidFill>
                <a:latin typeface="Candara"/>
                <a:ea typeface="Candara"/>
                <a:cs typeface="Candara"/>
                <a:sym typeface="Candara"/>
              </a:rPr>
              <a:t>puede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promocionar</a:t>
            </a:r>
            <a:r>
              <a:rPr lang="en-US" sz="1600" b="0" i="0" u="none" strike="noStrike" cap="none" dirty="0">
                <a:solidFill>
                  <a:srgbClr val="000000"/>
                </a:solidFill>
                <a:latin typeface="Candara"/>
                <a:ea typeface="Candara"/>
                <a:cs typeface="Candara"/>
                <a:sym typeface="Candara"/>
              </a:rPr>
              <a:t> o </a:t>
            </a:r>
            <a:r>
              <a:rPr lang="en-US" sz="1600" b="0" i="0" u="none" strike="noStrike" cap="none" dirty="0" err="1">
                <a:solidFill>
                  <a:srgbClr val="000000"/>
                </a:solidFill>
                <a:latin typeface="Candara"/>
                <a:ea typeface="Candara"/>
                <a:cs typeface="Candara"/>
                <a:sym typeface="Candara"/>
              </a:rPr>
              <a:t>preservar</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mejor</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este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lugar</a:t>
            </a:r>
            <a:r>
              <a:rPr lang="en-US" sz="1600" b="0" i="0" u="none" strike="noStrike" cap="none" dirty="0">
                <a:solidFill>
                  <a:srgbClr val="000000"/>
                </a:solidFill>
                <a:latin typeface="Candara"/>
                <a:ea typeface="Candara"/>
                <a:cs typeface="Candara"/>
                <a:sym typeface="Candara"/>
              </a:rPr>
              <a:t>/</a:t>
            </a:r>
            <a:r>
              <a:rPr lang="en-US" sz="1600" b="0" i="0" u="none" strike="noStrike" cap="none" dirty="0" err="1">
                <a:solidFill>
                  <a:srgbClr val="000000"/>
                </a:solidFill>
                <a:latin typeface="Candara"/>
                <a:ea typeface="Candara"/>
                <a:cs typeface="Candara"/>
                <a:sym typeface="Candara"/>
              </a:rPr>
              <a:t>objeto</a:t>
            </a:r>
            <a:r>
              <a:rPr lang="en-US" sz="1600" b="0" i="0" u="none" strike="noStrike" cap="none" dirty="0">
                <a:solidFill>
                  <a:srgbClr val="000000"/>
                </a:solidFill>
                <a:latin typeface="Candara"/>
                <a:ea typeface="Candara"/>
                <a:cs typeface="Candara"/>
                <a:sym typeface="Candara"/>
              </a:rPr>
              <a:t> para </a:t>
            </a:r>
            <a:r>
              <a:rPr lang="en-US" sz="1600" b="0" i="0" u="none" strike="noStrike" cap="none" dirty="0" err="1">
                <a:solidFill>
                  <a:srgbClr val="000000"/>
                </a:solidFill>
                <a:latin typeface="Candara"/>
                <a:ea typeface="Candara"/>
                <a:cs typeface="Candara"/>
                <a:sym typeface="Candara"/>
              </a:rPr>
              <a:t>fomentar</a:t>
            </a:r>
            <a:r>
              <a:rPr lang="en-US" sz="1600" b="0" i="0" u="none" strike="noStrike" cap="none" dirty="0">
                <a:solidFill>
                  <a:srgbClr val="000000"/>
                </a:solidFill>
                <a:latin typeface="Candara"/>
                <a:ea typeface="Candara"/>
                <a:cs typeface="Candara"/>
                <a:sym typeface="Candara"/>
              </a:rPr>
              <a:t> el </a:t>
            </a:r>
            <a:r>
              <a:rPr lang="en-US" sz="1600" b="0" i="0" u="none" strike="noStrike" cap="none" dirty="0" err="1">
                <a:solidFill>
                  <a:srgbClr val="000000"/>
                </a:solidFill>
                <a:latin typeface="Candara"/>
                <a:ea typeface="Candara"/>
                <a:cs typeface="Candara"/>
                <a:sym typeface="Candara"/>
              </a:rPr>
              <a:t>orgullo</a:t>
            </a:r>
            <a:r>
              <a:rPr lang="en-US" sz="1600" b="0" i="0" u="none" strike="noStrike" cap="none" dirty="0">
                <a:solidFill>
                  <a:srgbClr val="000000"/>
                </a:solidFill>
                <a:latin typeface="Candara"/>
                <a:ea typeface="Candara"/>
                <a:cs typeface="Candara"/>
                <a:sym typeface="Candara"/>
              </a:rPr>
              <a:t> de la </a:t>
            </a:r>
            <a:r>
              <a:rPr lang="en-US" sz="1600" b="0" i="0" u="none" strike="noStrike" cap="none" dirty="0" err="1">
                <a:solidFill>
                  <a:srgbClr val="000000"/>
                </a:solidFill>
                <a:latin typeface="Candara"/>
                <a:ea typeface="Candara"/>
                <a:cs typeface="Candara"/>
                <a:sym typeface="Candara"/>
              </a:rPr>
              <a:t>comunidad</a:t>
            </a:r>
            <a:r>
              <a:rPr lang="en-US" sz="1600" b="0" i="0" u="none" strike="noStrike" cap="none" dirty="0">
                <a:solidFill>
                  <a:srgbClr val="000000"/>
                </a:solidFill>
                <a:latin typeface="Candara"/>
                <a:ea typeface="Candara"/>
                <a:cs typeface="Candara"/>
                <a:sym typeface="Candara"/>
              </a:rPr>
              <a:t>?</a:t>
            </a:r>
            <a:endParaRPr dirty="0"/>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dirty="0">
                <a:solidFill>
                  <a:srgbClr val="000000"/>
                </a:solidFill>
                <a:latin typeface="Candara"/>
                <a:ea typeface="Candara"/>
                <a:cs typeface="Candara"/>
                <a:sym typeface="Candara"/>
              </a:rPr>
              <a:t>¿</a:t>
            </a:r>
            <a:r>
              <a:rPr lang="en-US" sz="1600" b="0" i="0" u="none" strike="noStrike" cap="none" dirty="0" err="1">
                <a:solidFill>
                  <a:srgbClr val="000000"/>
                </a:solidFill>
                <a:latin typeface="Candara"/>
                <a:ea typeface="Candara"/>
                <a:cs typeface="Candara"/>
                <a:sym typeface="Candara"/>
              </a:rPr>
              <a:t>Qué</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eventos</a:t>
            </a:r>
            <a:r>
              <a:rPr lang="en-US" sz="1600" b="0" i="0" u="none" strike="noStrike" cap="none" dirty="0">
                <a:solidFill>
                  <a:srgbClr val="000000"/>
                </a:solidFill>
                <a:latin typeface="Candara"/>
                <a:ea typeface="Candara"/>
                <a:cs typeface="Candara"/>
                <a:sym typeface="Candara"/>
              </a:rPr>
              <a:t> o </a:t>
            </a:r>
            <a:r>
              <a:rPr lang="en-US" sz="1600" b="0" i="0" u="none" strike="noStrike" cap="none" dirty="0" err="1">
                <a:solidFill>
                  <a:srgbClr val="000000"/>
                </a:solidFill>
                <a:latin typeface="Candara"/>
                <a:ea typeface="Candara"/>
                <a:cs typeface="Candara"/>
                <a:sym typeface="Candara"/>
              </a:rPr>
              <a:t>actividades</a:t>
            </a:r>
            <a:r>
              <a:rPr lang="en-US" sz="1600" b="0" i="0" u="none" strike="noStrike" cap="none" dirty="0">
                <a:solidFill>
                  <a:srgbClr val="000000"/>
                </a:solidFill>
                <a:latin typeface="Candara"/>
                <a:ea typeface="Candara"/>
                <a:cs typeface="Candara"/>
                <a:sym typeface="Candara"/>
              </a:rPr>
              <a:t> se </a:t>
            </a:r>
            <a:r>
              <a:rPr lang="en-US" sz="1600" b="0" i="0" u="none" strike="noStrike" cap="none" dirty="0" err="1">
                <a:solidFill>
                  <a:srgbClr val="000000"/>
                </a:solidFill>
                <a:latin typeface="Candara"/>
                <a:ea typeface="Candara"/>
                <a:cs typeface="Candara"/>
                <a:sym typeface="Candara"/>
              </a:rPr>
              <a:t>podrían</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organizar</a:t>
            </a:r>
            <a:r>
              <a:rPr lang="en-US" sz="1600" b="0" i="0" u="none" strike="noStrike" cap="none" dirty="0">
                <a:solidFill>
                  <a:srgbClr val="000000"/>
                </a:solidFill>
                <a:latin typeface="Candara"/>
                <a:ea typeface="Candara"/>
                <a:cs typeface="Candara"/>
                <a:sym typeface="Candara"/>
              </a:rPr>
              <a:t> en </a:t>
            </a:r>
            <a:r>
              <a:rPr lang="en-US" sz="1600" b="0" i="0" u="none" strike="noStrike" cap="none" dirty="0" err="1">
                <a:solidFill>
                  <a:srgbClr val="000000"/>
                </a:solidFill>
                <a:latin typeface="Candara"/>
                <a:ea typeface="Candara"/>
                <a:cs typeface="Candara"/>
                <a:sym typeface="Candara"/>
              </a:rPr>
              <a:t>este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lugar</a:t>
            </a:r>
            <a:r>
              <a:rPr lang="en-US" sz="1600" b="0" i="0" u="none" strike="noStrike" cap="none" dirty="0">
                <a:solidFill>
                  <a:srgbClr val="000000"/>
                </a:solidFill>
                <a:latin typeface="Candara"/>
                <a:ea typeface="Candara"/>
                <a:cs typeface="Candara"/>
                <a:sym typeface="Candara"/>
              </a:rPr>
              <a:t>/con </a:t>
            </a:r>
            <a:r>
              <a:rPr lang="en-US" sz="1600" b="0" i="0" u="none" strike="noStrike" cap="none" dirty="0" err="1">
                <a:solidFill>
                  <a:srgbClr val="000000"/>
                </a:solidFill>
                <a:latin typeface="Candara"/>
                <a:ea typeface="Candara"/>
                <a:cs typeface="Candara"/>
                <a:sym typeface="Candara"/>
              </a:rPr>
              <a:t>este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lugar</a:t>
            </a:r>
            <a:r>
              <a:rPr lang="en-US" sz="1600" b="0" i="0" u="none" strike="noStrike" cap="none" dirty="0">
                <a:solidFill>
                  <a:srgbClr val="000000"/>
                </a:solidFill>
                <a:latin typeface="Candara"/>
                <a:ea typeface="Candara"/>
                <a:cs typeface="Candara"/>
                <a:sym typeface="Candara"/>
              </a:rPr>
              <a:t>/</a:t>
            </a:r>
            <a:r>
              <a:rPr lang="en-US" sz="1600" b="0" i="0" u="none" strike="noStrike" cap="none" dirty="0" err="1">
                <a:solidFill>
                  <a:srgbClr val="000000"/>
                </a:solidFill>
                <a:latin typeface="Candara"/>
                <a:ea typeface="Candara"/>
                <a:cs typeface="Candara"/>
                <a:sym typeface="Candara"/>
              </a:rPr>
              <a:t>objeto</a:t>
            </a:r>
            <a:r>
              <a:rPr lang="en-US" sz="1600" b="0" i="0" u="none" strike="noStrike" cap="none" dirty="0">
                <a:solidFill>
                  <a:srgbClr val="000000"/>
                </a:solidFill>
                <a:latin typeface="Candara"/>
                <a:ea typeface="Candara"/>
                <a:cs typeface="Candara"/>
                <a:sym typeface="Candara"/>
              </a:rPr>
              <a:t> para </a:t>
            </a:r>
            <a:r>
              <a:rPr lang="en-US" sz="1600" b="0" i="0" u="none" strike="noStrike" cap="none" dirty="0" err="1">
                <a:solidFill>
                  <a:srgbClr val="000000"/>
                </a:solidFill>
                <a:latin typeface="Candara"/>
                <a:ea typeface="Candara"/>
                <a:cs typeface="Candara"/>
                <a:sym typeface="Candara"/>
              </a:rPr>
              <a:t>fomentar</a:t>
            </a:r>
            <a:r>
              <a:rPr lang="en-US" sz="1600" b="0" i="0" u="none" strike="noStrike" cap="none" dirty="0">
                <a:solidFill>
                  <a:srgbClr val="000000"/>
                </a:solidFill>
                <a:latin typeface="Candara"/>
                <a:ea typeface="Candara"/>
                <a:cs typeface="Candara"/>
                <a:sym typeface="Candara"/>
              </a:rPr>
              <a:t> la </a:t>
            </a:r>
            <a:r>
              <a:rPr lang="en-US" sz="1600" b="0" i="0" u="none" strike="noStrike" cap="none" dirty="0" err="1">
                <a:solidFill>
                  <a:srgbClr val="000000"/>
                </a:solidFill>
                <a:latin typeface="Candara"/>
                <a:ea typeface="Candara"/>
                <a:cs typeface="Candara"/>
                <a:sym typeface="Candara"/>
              </a:rPr>
              <a:t>participación</a:t>
            </a:r>
            <a:r>
              <a:rPr lang="en-US" sz="1600" b="0" i="0" u="none" strike="noStrike" cap="none" dirty="0">
                <a:solidFill>
                  <a:srgbClr val="000000"/>
                </a:solidFill>
                <a:latin typeface="Candara"/>
                <a:ea typeface="Candara"/>
                <a:cs typeface="Candara"/>
                <a:sym typeface="Candara"/>
              </a:rPr>
              <a:t> de la </a:t>
            </a:r>
            <a:r>
              <a:rPr lang="en-US" sz="1600" b="0" i="0" u="none" strike="noStrike" cap="none" dirty="0" err="1">
                <a:solidFill>
                  <a:srgbClr val="000000"/>
                </a:solidFill>
                <a:latin typeface="Candara"/>
                <a:ea typeface="Candara"/>
                <a:cs typeface="Candara"/>
                <a:sym typeface="Candara"/>
              </a:rPr>
              <a:t>comunidad</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por</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ejemplo</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festivales</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visitas</a:t>
            </a:r>
            <a:r>
              <a:rPr lang="en-US" sz="1600" b="0" i="0" u="none" strike="noStrike" cap="none" dirty="0">
                <a:solidFill>
                  <a:srgbClr val="000000"/>
                </a:solidFill>
                <a:latin typeface="Candara"/>
                <a:ea typeface="Candara"/>
                <a:cs typeface="Candara"/>
                <a:sym typeface="Candara"/>
              </a:rPr>
              <a:t> educativas, </a:t>
            </a:r>
            <a:r>
              <a:rPr lang="en-US" sz="1600" b="0" i="0" u="none" strike="noStrike" cap="none" dirty="0" err="1">
                <a:solidFill>
                  <a:srgbClr val="000000"/>
                </a:solidFill>
                <a:latin typeface="Candara"/>
                <a:ea typeface="Candara"/>
                <a:cs typeface="Candara"/>
                <a:sym typeface="Candara"/>
              </a:rPr>
              <a:t>eventos</a:t>
            </a:r>
            <a:r>
              <a:rPr lang="en-US" sz="1600" b="0" i="0" u="none" strike="noStrike" cap="none" dirty="0">
                <a:solidFill>
                  <a:srgbClr val="000000"/>
                </a:solidFill>
                <a:latin typeface="Candara"/>
                <a:ea typeface="Candara"/>
                <a:cs typeface="Candara"/>
                <a:sym typeface="Candara"/>
              </a:rPr>
              <a:t> de </a:t>
            </a:r>
            <a:r>
              <a:rPr lang="en-US" sz="1600" b="0" i="0" u="none" strike="noStrike" cap="none" dirty="0" err="1">
                <a:solidFill>
                  <a:srgbClr val="000000"/>
                </a:solidFill>
                <a:latin typeface="Candara"/>
                <a:ea typeface="Candara"/>
                <a:cs typeface="Candara"/>
                <a:sym typeface="Candara"/>
              </a:rPr>
              <a:t>limpieza</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voluntaria</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concursos</a:t>
            </a:r>
            <a:r>
              <a:rPr lang="en-US" sz="1600" b="0" i="0" u="none" strike="noStrike" cap="none" dirty="0">
                <a:solidFill>
                  <a:srgbClr val="000000"/>
                </a:solidFill>
                <a:latin typeface="Candara"/>
                <a:ea typeface="Candara"/>
                <a:cs typeface="Candara"/>
                <a:sym typeface="Candara"/>
              </a:rPr>
              <a:t>)?</a:t>
            </a:r>
            <a:endParaRPr dirty="0"/>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dirty="0">
                <a:solidFill>
                  <a:srgbClr val="000000"/>
                </a:solidFill>
                <a:latin typeface="Candara"/>
                <a:ea typeface="Candara"/>
                <a:cs typeface="Candara"/>
                <a:sym typeface="Candara"/>
              </a:rPr>
              <a:t>¿</a:t>
            </a:r>
            <a:r>
              <a:rPr lang="en-US" sz="1600" b="0" i="0" u="none" strike="noStrike" cap="none" dirty="0" err="1">
                <a:solidFill>
                  <a:srgbClr val="000000"/>
                </a:solidFill>
                <a:latin typeface="Candara"/>
                <a:ea typeface="Candara"/>
                <a:cs typeface="Candara"/>
                <a:sym typeface="Candara"/>
              </a:rPr>
              <a:t>Cómo</a:t>
            </a:r>
            <a:r>
              <a:rPr lang="en-US" sz="1600" b="0" i="0" u="none" strike="noStrike" cap="none" dirty="0">
                <a:solidFill>
                  <a:srgbClr val="000000"/>
                </a:solidFill>
                <a:latin typeface="Candara"/>
                <a:ea typeface="Candara"/>
                <a:cs typeface="Candara"/>
                <a:sym typeface="Candara"/>
              </a:rPr>
              <a:t> se </a:t>
            </a:r>
            <a:r>
              <a:rPr lang="en-US" sz="1600" b="0" i="0" u="none" strike="noStrike" cap="none" dirty="0" err="1">
                <a:solidFill>
                  <a:srgbClr val="000000"/>
                </a:solidFill>
                <a:latin typeface="Candara"/>
                <a:ea typeface="Candara"/>
                <a:cs typeface="Candara"/>
                <a:sym typeface="Candara"/>
              </a:rPr>
              <a:t>puede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utilizar</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este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lugar</a:t>
            </a:r>
            <a:r>
              <a:rPr lang="en-US" sz="1600" b="0" i="0" u="none" strike="noStrike" cap="none" dirty="0">
                <a:solidFill>
                  <a:srgbClr val="000000"/>
                </a:solidFill>
                <a:latin typeface="Candara"/>
                <a:ea typeface="Candara"/>
                <a:cs typeface="Candara"/>
                <a:sym typeface="Candara"/>
              </a:rPr>
              <a:t>/</a:t>
            </a:r>
            <a:r>
              <a:rPr lang="en-US" sz="1600" b="0" i="0" u="none" strike="noStrike" cap="none" dirty="0" err="1">
                <a:solidFill>
                  <a:srgbClr val="000000"/>
                </a:solidFill>
                <a:latin typeface="Candara"/>
                <a:ea typeface="Candara"/>
                <a:cs typeface="Candara"/>
                <a:sym typeface="Candara"/>
              </a:rPr>
              <a:t>elemento</a:t>
            </a:r>
            <a:r>
              <a:rPr lang="en-US" sz="1600" b="0" i="0" u="none" strike="noStrike" cap="none" dirty="0">
                <a:solidFill>
                  <a:srgbClr val="000000"/>
                </a:solidFill>
                <a:latin typeface="Candara"/>
                <a:ea typeface="Candara"/>
                <a:cs typeface="Candara"/>
                <a:sym typeface="Candara"/>
              </a:rPr>
              <a:t> patrimonial para </a:t>
            </a:r>
            <a:r>
              <a:rPr lang="en-US" sz="1600" b="0" i="0" u="none" strike="noStrike" cap="none" dirty="0" err="1">
                <a:solidFill>
                  <a:srgbClr val="000000"/>
                </a:solidFill>
                <a:latin typeface="Candara"/>
                <a:ea typeface="Candara"/>
                <a:cs typeface="Candara"/>
                <a:sym typeface="Candara"/>
              </a:rPr>
              <a:t>involucrar</a:t>
            </a:r>
            <a:r>
              <a:rPr lang="en-US" sz="1600" b="0" i="0" u="none" strike="noStrike" cap="none" dirty="0">
                <a:solidFill>
                  <a:srgbClr val="000000"/>
                </a:solidFill>
                <a:latin typeface="Candara"/>
                <a:ea typeface="Candara"/>
                <a:cs typeface="Candara"/>
                <a:sym typeface="Candara"/>
              </a:rPr>
              <a:t> a diferentes </a:t>
            </a:r>
            <a:r>
              <a:rPr lang="en-US" sz="1600" b="0" i="0" u="none" strike="noStrike" cap="none" dirty="0" err="1">
                <a:solidFill>
                  <a:srgbClr val="000000"/>
                </a:solidFill>
                <a:latin typeface="Candara"/>
                <a:ea typeface="Candara"/>
                <a:cs typeface="Candara"/>
                <a:sym typeface="Candara"/>
              </a:rPr>
              <a:t>grupos</a:t>
            </a:r>
            <a:r>
              <a:rPr lang="en-US" sz="1600" b="0" i="0" u="none" strike="noStrike" cap="none" dirty="0">
                <a:solidFill>
                  <a:srgbClr val="000000"/>
                </a:solidFill>
                <a:latin typeface="Candara"/>
                <a:ea typeface="Candara"/>
                <a:cs typeface="Candara"/>
                <a:sym typeface="Candara"/>
              </a:rPr>
              <a:t> de </a:t>
            </a:r>
            <a:r>
              <a:rPr lang="en-US" sz="1600" b="0" i="0" u="none" strike="noStrike" cap="none" dirty="0" err="1">
                <a:solidFill>
                  <a:srgbClr val="000000"/>
                </a:solidFill>
                <a:latin typeface="Candara"/>
                <a:ea typeface="Candara"/>
                <a:cs typeface="Candara"/>
                <a:sym typeface="Candara"/>
              </a:rPr>
              <a:t>edad</a:t>
            </a:r>
            <a:r>
              <a:rPr lang="en-US" sz="1600" b="0" i="0" u="none" strike="noStrike" cap="none" dirty="0">
                <a:solidFill>
                  <a:srgbClr val="000000"/>
                </a:solidFill>
                <a:latin typeface="Candara"/>
                <a:ea typeface="Candara"/>
                <a:cs typeface="Candara"/>
                <a:sym typeface="Candara"/>
              </a:rPr>
              <a:t> y </a:t>
            </a:r>
            <a:r>
              <a:rPr lang="en-US" sz="1600" b="0" i="0" u="none" strike="noStrike" cap="none" dirty="0" err="1">
                <a:solidFill>
                  <a:srgbClr val="000000"/>
                </a:solidFill>
                <a:latin typeface="Candara"/>
                <a:ea typeface="Candara"/>
                <a:cs typeface="Candara"/>
                <a:sym typeface="Candara"/>
              </a:rPr>
              <a:t>orígenes</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culturales</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dentro</a:t>
            </a:r>
            <a:r>
              <a:rPr lang="en-US" sz="1600" b="0" i="0" u="none" strike="noStrike" cap="none" dirty="0">
                <a:solidFill>
                  <a:srgbClr val="000000"/>
                </a:solidFill>
                <a:latin typeface="Candara"/>
                <a:ea typeface="Candara"/>
                <a:cs typeface="Candara"/>
                <a:sym typeface="Candara"/>
              </a:rPr>
              <a:t> de la </a:t>
            </a:r>
            <a:r>
              <a:rPr lang="en-US" sz="1600" b="0" i="0" u="none" strike="noStrike" cap="none" dirty="0" err="1">
                <a:solidFill>
                  <a:srgbClr val="000000"/>
                </a:solidFill>
                <a:latin typeface="Candara"/>
                <a:ea typeface="Candara"/>
                <a:cs typeface="Candara"/>
                <a:sym typeface="Candara"/>
              </a:rPr>
              <a:t>comunidad</a:t>
            </a:r>
            <a:r>
              <a:rPr lang="en-US" sz="1600" b="0" i="0" u="none" strike="noStrike" cap="none" dirty="0">
                <a:solidFill>
                  <a:srgbClr val="000000"/>
                </a:solidFill>
                <a:latin typeface="Candara"/>
                <a:ea typeface="Candara"/>
                <a:cs typeface="Candara"/>
                <a:sym typeface="Candara"/>
              </a:rPr>
              <a:t>?</a:t>
            </a:r>
            <a:endParaRPr dirty="0"/>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dirty="0">
                <a:solidFill>
                  <a:srgbClr val="000000"/>
                </a:solidFill>
                <a:latin typeface="Candara"/>
                <a:ea typeface="Candara"/>
                <a:cs typeface="Candara"/>
                <a:sym typeface="Candara"/>
              </a:rPr>
              <a:t>¿</a:t>
            </a:r>
            <a:r>
              <a:rPr lang="en-US" sz="1600" b="0" i="0" u="none" strike="noStrike" cap="none" dirty="0" err="1">
                <a:solidFill>
                  <a:srgbClr val="000000"/>
                </a:solidFill>
                <a:latin typeface="Candara"/>
                <a:ea typeface="Candara"/>
                <a:cs typeface="Candara"/>
                <a:sym typeface="Candara"/>
              </a:rPr>
              <a:t>Qué</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alianzas</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podrían</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formarse</a:t>
            </a:r>
            <a:r>
              <a:rPr lang="en-US" sz="1600" b="0" i="0" u="none" strike="noStrike" cap="none" dirty="0">
                <a:solidFill>
                  <a:srgbClr val="000000"/>
                </a:solidFill>
                <a:latin typeface="Candara"/>
                <a:ea typeface="Candara"/>
                <a:cs typeface="Candara"/>
                <a:sym typeface="Candara"/>
              </a:rPr>
              <a:t> (con </a:t>
            </a:r>
            <a:r>
              <a:rPr lang="en-US" sz="1600" b="0" i="0" u="none" strike="noStrike" cap="none" dirty="0" err="1">
                <a:solidFill>
                  <a:srgbClr val="000000"/>
                </a:solidFill>
                <a:latin typeface="Candara"/>
                <a:ea typeface="Candara"/>
                <a:cs typeface="Candara"/>
                <a:sym typeface="Candara"/>
              </a:rPr>
              <a:t>escuelas</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empresas</a:t>
            </a:r>
            <a:r>
              <a:rPr lang="en-US" sz="1600" b="0" i="0" u="none" strike="noStrike" cap="none" dirty="0">
                <a:solidFill>
                  <a:srgbClr val="000000"/>
                </a:solidFill>
                <a:latin typeface="Candara"/>
                <a:ea typeface="Candara"/>
                <a:cs typeface="Candara"/>
                <a:sym typeface="Candara"/>
              </a:rPr>
              <a:t> u </a:t>
            </a:r>
            <a:r>
              <a:rPr lang="en-US" sz="1600" b="0" i="0" u="none" strike="noStrike" cap="none" dirty="0" err="1">
                <a:solidFill>
                  <a:srgbClr val="000000"/>
                </a:solidFill>
                <a:latin typeface="Candara"/>
                <a:ea typeface="Candara"/>
                <a:cs typeface="Candara"/>
                <a:sym typeface="Candara"/>
              </a:rPr>
              <a:t>organizaciones</a:t>
            </a:r>
            <a:r>
              <a:rPr lang="en-US" sz="1600" b="0" i="0" u="none" strike="noStrike" cap="none" dirty="0">
                <a:solidFill>
                  <a:srgbClr val="000000"/>
                </a:solidFill>
                <a:latin typeface="Candara"/>
                <a:ea typeface="Candara"/>
                <a:cs typeface="Candara"/>
                <a:sym typeface="Candara"/>
              </a:rPr>
              <a:t> locales) para </a:t>
            </a:r>
            <a:r>
              <a:rPr lang="en-US" sz="1600" b="0" i="0" u="none" strike="noStrike" cap="none" dirty="0" err="1">
                <a:solidFill>
                  <a:srgbClr val="000000"/>
                </a:solidFill>
                <a:latin typeface="Candara"/>
                <a:ea typeface="Candara"/>
                <a:cs typeface="Candara"/>
                <a:sym typeface="Candara"/>
              </a:rPr>
              <a:t>mejorar</a:t>
            </a:r>
            <a:r>
              <a:rPr lang="en-US" sz="1600" b="0" i="0" u="none" strike="noStrike" cap="none" dirty="0">
                <a:solidFill>
                  <a:srgbClr val="000000"/>
                </a:solidFill>
                <a:latin typeface="Candara"/>
                <a:ea typeface="Candara"/>
                <a:cs typeface="Candara"/>
                <a:sym typeface="Candara"/>
              </a:rPr>
              <a:t> la </a:t>
            </a:r>
            <a:r>
              <a:rPr lang="en-US" sz="1600" b="0" i="0" u="none" strike="noStrike" cap="none" dirty="0" err="1">
                <a:solidFill>
                  <a:srgbClr val="000000"/>
                </a:solidFill>
                <a:latin typeface="Candara"/>
                <a:ea typeface="Candara"/>
                <a:cs typeface="Candara"/>
                <a:sym typeface="Candara"/>
              </a:rPr>
              <a:t>participación</a:t>
            </a:r>
            <a:r>
              <a:rPr lang="en-US" sz="1600" b="0" i="0" u="none" strike="noStrike" cap="none" dirty="0">
                <a:solidFill>
                  <a:srgbClr val="000000"/>
                </a:solidFill>
                <a:latin typeface="Candara"/>
                <a:ea typeface="Candara"/>
                <a:cs typeface="Candara"/>
                <a:sym typeface="Candara"/>
              </a:rPr>
              <a:t> en </a:t>
            </a:r>
            <a:r>
              <a:rPr lang="en-US" sz="1600" b="0" i="0" u="none" strike="noStrike" cap="none" dirty="0" err="1">
                <a:solidFill>
                  <a:srgbClr val="000000"/>
                </a:solidFill>
                <a:latin typeface="Candara"/>
                <a:ea typeface="Candara"/>
                <a:cs typeface="Candara"/>
                <a:sym typeface="Candara"/>
              </a:rPr>
              <a:t>este</a:t>
            </a:r>
            <a:r>
              <a:rPr lang="en-US" sz="1600" b="0" i="0" u="none" strike="noStrike" cap="none" dirty="0">
                <a:solidFill>
                  <a:srgbClr val="000000"/>
                </a:solidFill>
                <a:latin typeface="Candara"/>
                <a:ea typeface="Candara"/>
                <a:cs typeface="Candara"/>
                <a:sym typeface="Candara"/>
              </a:rPr>
              <a:t> sitio/</a:t>
            </a:r>
            <a:r>
              <a:rPr lang="en-US" sz="1600" b="0" i="0" u="none" strike="noStrike" cap="none" dirty="0" err="1">
                <a:solidFill>
                  <a:srgbClr val="000000"/>
                </a:solidFill>
                <a:latin typeface="Candara"/>
                <a:ea typeface="Candara"/>
                <a:cs typeface="Candara"/>
                <a:sym typeface="Candara"/>
              </a:rPr>
              <a:t>elemento</a:t>
            </a:r>
            <a:r>
              <a:rPr lang="en-US"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dirty="0" err="1">
                <a:solidFill>
                  <a:srgbClr val="000000"/>
                </a:solidFill>
                <a:latin typeface="Candara"/>
                <a:ea typeface="Candara"/>
                <a:cs typeface="Candara"/>
                <a:sym typeface="Candara"/>
              </a:rPr>
              <a:t>Después</a:t>
            </a:r>
            <a:r>
              <a:rPr lang="en-US" sz="1600" b="0" i="0" u="none" strike="noStrike" cap="none" dirty="0">
                <a:solidFill>
                  <a:srgbClr val="000000"/>
                </a:solidFill>
                <a:latin typeface="Candara"/>
                <a:ea typeface="Candara"/>
                <a:cs typeface="Candara"/>
                <a:sym typeface="Candara"/>
              </a:rPr>
              <a:t> de la </a:t>
            </a:r>
            <a:r>
              <a:rPr lang="en-US" sz="1600" b="0" i="0" u="none" strike="noStrike" cap="none" dirty="0" err="1">
                <a:solidFill>
                  <a:srgbClr val="000000"/>
                </a:solidFill>
                <a:latin typeface="Candara"/>
                <a:ea typeface="Candara"/>
                <a:cs typeface="Candara"/>
                <a:sym typeface="Candara"/>
              </a:rPr>
              <a:t>lluvia</a:t>
            </a:r>
            <a:r>
              <a:rPr lang="en-US" sz="1600" b="0" i="0" u="none" strike="noStrike" cap="none" dirty="0">
                <a:solidFill>
                  <a:srgbClr val="000000"/>
                </a:solidFill>
                <a:latin typeface="Candara"/>
                <a:ea typeface="Candara"/>
                <a:cs typeface="Candara"/>
                <a:sym typeface="Candara"/>
              </a:rPr>
              <a:t> de ideas, </a:t>
            </a:r>
            <a:r>
              <a:rPr lang="en-US" sz="1600" b="0" i="0" u="none" strike="noStrike" cap="none" dirty="0" err="1">
                <a:solidFill>
                  <a:srgbClr val="000000"/>
                </a:solidFill>
                <a:latin typeface="Candara"/>
                <a:ea typeface="Candara"/>
                <a:cs typeface="Candara"/>
                <a:sym typeface="Candara"/>
              </a:rPr>
              <a:t>cada</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grupo</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presenta</a:t>
            </a:r>
            <a:r>
              <a:rPr lang="en-US" sz="1600" b="0" i="0" u="none" strike="noStrike" cap="none" dirty="0">
                <a:solidFill>
                  <a:srgbClr val="000000"/>
                </a:solidFill>
                <a:latin typeface="Candara"/>
                <a:ea typeface="Candara"/>
                <a:cs typeface="Candara"/>
                <a:sym typeface="Candara"/>
              </a:rPr>
              <a:t> sus ideas a la </a:t>
            </a:r>
            <a:r>
              <a:rPr lang="en-US" sz="1600" b="0" i="0" u="none" strike="noStrike" cap="none" dirty="0" err="1">
                <a:solidFill>
                  <a:srgbClr val="000000"/>
                </a:solidFill>
                <a:latin typeface="Candara"/>
                <a:ea typeface="Candara"/>
                <a:cs typeface="Candara"/>
                <a:sym typeface="Candara"/>
              </a:rPr>
              <a:t>clase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Anímeles</a:t>
            </a:r>
            <a:r>
              <a:rPr lang="en-US" sz="1600" b="0" i="0" u="none" strike="noStrike" cap="none" dirty="0">
                <a:solidFill>
                  <a:srgbClr val="000000"/>
                </a:solidFill>
                <a:latin typeface="Candara"/>
                <a:ea typeface="Candara"/>
                <a:cs typeface="Candara"/>
                <a:sym typeface="Candara"/>
              </a:rPr>
              <a:t> a </a:t>
            </a:r>
            <a:r>
              <a:rPr lang="en-US" sz="1600" b="0" i="0" u="none" strike="noStrike" cap="none" dirty="0" err="1">
                <a:solidFill>
                  <a:srgbClr val="000000"/>
                </a:solidFill>
                <a:latin typeface="Candara"/>
                <a:ea typeface="Candara"/>
                <a:cs typeface="Candara"/>
                <a:sym typeface="Candara"/>
              </a:rPr>
              <a:t>destacar</a:t>
            </a:r>
            <a:r>
              <a:rPr lang="en-US" sz="1600" b="0" i="0" u="none" strike="noStrike" cap="none" dirty="0">
                <a:solidFill>
                  <a:srgbClr val="000000"/>
                </a:solidFill>
                <a:latin typeface="Candara"/>
                <a:ea typeface="Candara"/>
                <a:cs typeface="Candara"/>
                <a:sym typeface="Candara"/>
              </a:rPr>
              <a:t> las </a:t>
            </a:r>
            <a:r>
              <a:rPr lang="en-US" sz="1600" b="0" i="0" u="none" strike="noStrike" cap="none" dirty="0" err="1">
                <a:solidFill>
                  <a:srgbClr val="000000"/>
                </a:solidFill>
                <a:latin typeface="Candara"/>
                <a:ea typeface="Candara"/>
                <a:cs typeface="Candara"/>
                <a:sym typeface="Candara"/>
              </a:rPr>
              <a:t>cualidades</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únicas</a:t>
            </a:r>
            <a:r>
              <a:rPr lang="en-US" sz="1600" b="0" i="0" u="none" strike="noStrike" cap="none" dirty="0">
                <a:solidFill>
                  <a:srgbClr val="000000"/>
                </a:solidFill>
                <a:latin typeface="Candara"/>
                <a:ea typeface="Candara"/>
                <a:cs typeface="Candara"/>
                <a:sym typeface="Candara"/>
              </a:rPr>
              <a:t> del sitio que </a:t>
            </a:r>
            <a:r>
              <a:rPr lang="en-US" sz="1600" b="0" i="0" u="none" strike="noStrike" cap="none" dirty="0" err="1">
                <a:solidFill>
                  <a:srgbClr val="000000"/>
                </a:solidFill>
                <a:latin typeface="Candara"/>
                <a:ea typeface="Candara"/>
                <a:cs typeface="Candara"/>
                <a:sym typeface="Candara"/>
              </a:rPr>
              <a:t>han</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elegido</a:t>
            </a:r>
            <a:r>
              <a:rPr lang="en-US" sz="1600" b="0" i="0" u="none" strike="noStrike" cap="none" dirty="0">
                <a:solidFill>
                  <a:srgbClr val="000000"/>
                </a:solidFill>
                <a:latin typeface="Candara"/>
                <a:ea typeface="Candara"/>
                <a:cs typeface="Candara"/>
                <a:sym typeface="Candara"/>
              </a:rPr>
              <a:t> y </a:t>
            </a:r>
            <a:r>
              <a:rPr lang="en-US" sz="1600" b="0" i="0" u="none" strike="noStrike" cap="none" dirty="0" err="1">
                <a:solidFill>
                  <a:srgbClr val="000000"/>
                </a:solidFill>
                <a:latin typeface="Candara"/>
                <a:ea typeface="Candara"/>
                <a:cs typeface="Candara"/>
                <a:sym typeface="Candara"/>
              </a:rPr>
              <a:t>cómo</a:t>
            </a:r>
            <a:r>
              <a:rPr lang="en-US" sz="1600" b="0" i="0" u="none" strike="noStrike" cap="none" dirty="0">
                <a:solidFill>
                  <a:srgbClr val="000000"/>
                </a:solidFill>
                <a:latin typeface="Candara"/>
                <a:ea typeface="Candara"/>
                <a:cs typeface="Candara"/>
                <a:sym typeface="Candara"/>
              </a:rPr>
              <a:t> las </a:t>
            </a:r>
            <a:r>
              <a:rPr lang="en-US" sz="1600" b="0" i="0" u="none" strike="noStrike" cap="none" dirty="0" err="1">
                <a:solidFill>
                  <a:srgbClr val="000000"/>
                </a:solidFill>
                <a:latin typeface="Candara"/>
                <a:ea typeface="Candara"/>
                <a:cs typeface="Candara"/>
                <a:sym typeface="Candara"/>
              </a:rPr>
              <a:t>actividades</a:t>
            </a:r>
            <a:r>
              <a:rPr lang="en-US" sz="1600" b="0" i="0" u="none" strike="noStrike" cap="none" dirty="0">
                <a:solidFill>
                  <a:srgbClr val="000000"/>
                </a:solidFill>
                <a:latin typeface="Candara"/>
                <a:ea typeface="Candara"/>
                <a:cs typeface="Candara"/>
                <a:sym typeface="Candara"/>
              </a:rPr>
              <a:t> que </a:t>
            </a:r>
            <a:r>
              <a:rPr lang="en-US" sz="1600" b="0" i="0" u="none" strike="noStrike" cap="none" dirty="0" err="1">
                <a:solidFill>
                  <a:srgbClr val="000000"/>
                </a:solidFill>
                <a:latin typeface="Candara"/>
                <a:ea typeface="Candara"/>
                <a:cs typeface="Candara"/>
                <a:sym typeface="Candara"/>
              </a:rPr>
              <a:t>proponen</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podrían</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fomentar</a:t>
            </a:r>
            <a:r>
              <a:rPr lang="en-US" sz="1600" b="0" i="0" u="none" strike="noStrike" cap="none" dirty="0">
                <a:solidFill>
                  <a:srgbClr val="000000"/>
                </a:solidFill>
                <a:latin typeface="Candara"/>
                <a:ea typeface="Candara"/>
                <a:cs typeface="Candara"/>
                <a:sym typeface="Candara"/>
              </a:rPr>
              <a:t> un mayor </a:t>
            </a:r>
            <a:r>
              <a:rPr lang="en-US" sz="1600" b="0" i="0" u="none" strike="noStrike" cap="none" dirty="0" err="1">
                <a:solidFill>
                  <a:srgbClr val="000000"/>
                </a:solidFill>
                <a:latin typeface="Candara"/>
                <a:ea typeface="Candara"/>
                <a:cs typeface="Candara"/>
                <a:sym typeface="Candara"/>
              </a:rPr>
              <a:t>sentido</a:t>
            </a:r>
            <a:r>
              <a:rPr lang="en-US" sz="1600" b="0" i="0" u="none" strike="noStrike" cap="none" dirty="0">
                <a:solidFill>
                  <a:srgbClr val="000000"/>
                </a:solidFill>
                <a:latin typeface="Candara"/>
                <a:ea typeface="Candara"/>
                <a:cs typeface="Candara"/>
                <a:sym typeface="Candara"/>
              </a:rPr>
              <a:t> de </a:t>
            </a:r>
            <a:r>
              <a:rPr lang="en-US" sz="1600" b="0" i="0" u="none" strike="noStrike" cap="none" dirty="0" err="1">
                <a:solidFill>
                  <a:srgbClr val="000000"/>
                </a:solidFill>
                <a:latin typeface="Candara"/>
                <a:ea typeface="Candara"/>
                <a:cs typeface="Candara"/>
                <a:sym typeface="Candara"/>
              </a:rPr>
              <a:t>identidad</a:t>
            </a:r>
            <a:r>
              <a:rPr lang="en-US" sz="1600" b="0" i="0" u="none" strike="noStrike" cap="none" dirty="0">
                <a:solidFill>
                  <a:srgbClr val="000000"/>
                </a:solidFill>
                <a:latin typeface="Candara"/>
                <a:ea typeface="Candara"/>
                <a:cs typeface="Candara"/>
                <a:sym typeface="Candara"/>
              </a:rPr>
              <a:t> local y </a:t>
            </a:r>
            <a:r>
              <a:rPr lang="en-US" sz="1600" b="0" i="0" u="none" strike="noStrike" cap="none" dirty="0" err="1">
                <a:solidFill>
                  <a:srgbClr val="000000"/>
                </a:solidFill>
                <a:latin typeface="Candara"/>
                <a:ea typeface="Candara"/>
                <a:cs typeface="Candara"/>
                <a:sym typeface="Candara"/>
              </a:rPr>
              <a:t>participación</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comunitaria</a:t>
            </a:r>
            <a:r>
              <a:rPr lang="en-US" sz="1600" b="0" i="0" u="none" strike="noStrike" cap="none" dirty="0">
                <a:solidFill>
                  <a:srgbClr val="000000"/>
                </a:solidFill>
                <a:latin typeface="Candara"/>
                <a:ea typeface="Candara"/>
                <a:cs typeface="Candara"/>
                <a:sym typeface="Candara"/>
              </a:rPr>
              <a:t>. En </a:t>
            </a:r>
            <a:r>
              <a:rPr lang="en-US" sz="1600" b="0" i="0" u="none" strike="noStrike" cap="none" dirty="0" err="1">
                <a:solidFill>
                  <a:srgbClr val="000000"/>
                </a:solidFill>
                <a:latin typeface="Candara"/>
                <a:ea typeface="Candara"/>
                <a:cs typeface="Candara"/>
                <a:sym typeface="Candara"/>
              </a:rPr>
              <a:t>clase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debatan</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qué</a:t>
            </a:r>
            <a:r>
              <a:rPr lang="en-US" sz="1600" b="0" i="0" u="none" strike="noStrike" cap="none" dirty="0">
                <a:solidFill>
                  <a:srgbClr val="000000"/>
                </a:solidFill>
                <a:latin typeface="Candara"/>
                <a:ea typeface="Candara"/>
                <a:cs typeface="Candara"/>
                <a:sym typeface="Candara"/>
              </a:rPr>
              <a:t> ideas </a:t>
            </a:r>
            <a:r>
              <a:rPr lang="en-US" sz="1600" b="0" i="0" u="none" strike="noStrike" cap="none" dirty="0" err="1">
                <a:solidFill>
                  <a:srgbClr val="000000"/>
                </a:solidFill>
                <a:latin typeface="Candara"/>
                <a:ea typeface="Candara"/>
                <a:cs typeface="Candara"/>
                <a:sym typeface="Candara"/>
              </a:rPr>
              <a:t>podrían</a:t>
            </a:r>
            <a:r>
              <a:rPr lang="en-US" sz="1600" b="0" i="0" u="none" strike="noStrike" cap="none" dirty="0">
                <a:solidFill>
                  <a:srgbClr val="000000"/>
                </a:solidFill>
                <a:latin typeface="Candara"/>
                <a:ea typeface="Candara"/>
                <a:cs typeface="Candara"/>
                <a:sym typeface="Candara"/>
              </a:rPr>
              <a:t> ser </a:t>
            </a:r>
            <a:r>
              <a:rPr lang="en-US" sz="1600" b="0" i="0" u="none" strike="noStrike" cap="none" dirty="0" err="1">
                <a:solidFill>
                  <a:srgbClr val="000000"/>
                </a:solidFill>
                <a:latin typeface="Candara"/>
                <a:ea typeface="Candara"/>
                <a:cs typeface="Candara"/>
                <a:sym typeface="Candara"/>
              </a:rPr>
              <a:t>más</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eficaces</a:t>
            </a:r>
            <a:r>
              <a:rPr lang="en-US" sz="1600" b="0" i="0" u="none" strike="noStrike" cap="none" dirty="0">
                <a:solidFill>
                  <a:srgbClr val="000000"/>
                </a:solidFill>
                <a:latin typeface="Candara"/>
                <a:ea typeface="Candara"/>
                <a:cs typeface="Candara"/>
                <a:sym typeface="Candara"/>
              </a:rPr>
              <a:t> y </a:t>
            </a:r>
            <a:r>
              <a:rPr lang="en-US" sz="1600" b="0" i="0" u="none" strike="noStrike" cap="none" dirty="0" err="1">
                <a:solidFill>
                  <a:srgbClr val="000000"/>
                </a:solidFill>
                <a:latin typeface="Candara"/>
                <a:ea typeface="Candara"/>
                <a:cs typeface="Candara"/>
                <a:sym typeface="Candara"/>
              </a:rPr>
              <a:t>por</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qué</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Pregunte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cómo</a:t>
            </a:r>
            <a:r>
              <a:rPr lang="en-US" sz="1600" b="0" i="0" u="none" strike="noStrike" cap="none" dirty="0">
                <a:solidFill>
                  <a:srgbClr val="000000"/>
                </a:solidFill>
                <a:latin typeface="Candara"/>
                <a:ea typeface="Candara"/>
                <a:cs typeface="Candara"/>
                <a:sym typeface="Candara"/>
              </a:rPr>
              <a:t> se </a:t>
            </a:r>
            <a:r>
              <a:rPr lang="en-US" sz="1600" b="0" i="0" u="none" strike="noStrike" cap="none" dirty="0" err="1">
                <a:solidFill>
                  <a:srgbClr val="000000"/>
                </a:solidFill>
                <a:latin typeface="Candara"/>
                <a:ea typeface="Candara"/>
                <a:cs typeface="Candara"/>
                <a:sym typeface="Candara"/>
              </a:rPr>
              <a:t>podrían</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aplicar</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estrategias</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similares</a:t>
            </a:r>
            <a:r>
              <a:rPr lang="en-US" sz="1600" b="0" i="0" u="none" strike="noStrike" cap="none" dirty="0">
                <a:solidFill>
                  <a:srgbClr val="000000"/>
                </a:solidFill>
                <a:latin typeface="Candara"/>
                <a:ea typeface="Candara"/>
                <a:cs typeface="Candara"/>
                <a:sym typeface="Candara"/>
              </a:rPr>
              <a:t> a </a:t>
            </a:r>
            <a:r>
              <a:rPr lang="en-US" sz="1600" b="0" i="0" u="none" strike="noStrike" cap="none" dirty="0" err="1">
                <a:solidFill>
                  <a:srgbClr val="000000"/>
                </a:solidFill>
                <a:latin typeface="Candara"/>
                <a:ea typeface="Candara"/>
                <a:cs typeface="Candara"/>
                <a:sym typeface="Candara"/>
              </a:rPr>
              <a:t>otros</a:t>
            </a:r>
            <a:r>
              <a:rPr lang="en-US" sz="1600" b="0" i="0" u="none" strike="noStrike" cap="none" dirty="0">
                <a:solidFill>
                  <a:srgbClr val="000000"/>
                </a:solidFill>
                <a:latin typeface="Candara"/>
                <a:ea typeface="Candara"/>
                <a:cs typeface="Candara"/>
                <a:sym typeface="Candara"/>
              </a:rPr>
              <a:t> sitios o </a:t>
            </a:r>
            <a:r>
              <a:rPr lang="en-US" sz="1600" b="0" i="0" u="none" strike="noStrike" cap="none" dirty="0" err="1">
                <a:solidFill>
                  <a:srgbClr val="000000"/>
                </a:solidFill>
                <a:latin typeface="Candara"/>
                <a:ea typeface="Candara"/>
                <a:cs typeface="Candara"/>
                <a:sym typeface="Candara"/>
              </a:rPr>
              <a:t>contextos</a:t>
            </a:r>
            <a:r>
              <a:rPr lang="en-US" sz="1600" b="0" i="0" u="none" strike="noStrike" cap="none" dirty="0">
                <a:solidFill>
                  <a:srgbClr val="000000"/>
                </a:solidFill>
                <a:latin typeface="Candara"/>
                <a:ea typeface="Candara"/>
                <a:cs typeface="Candara"/>
                <a:sym typeface="Candara"/>
              </a:rPr>
              <a:t> locales.</a:t>
            </a:r>
            <a:endParaRPr sz="1600" b="0" i="0" u="none" strike="noStrike" cap="none" dirty="0">
              <a:solidFill>
                <a:srgbClr val="000000"/>
              </a:solidFill>
              <a:latin typeface="Candara"/>
              <a:ea typeface="Candara"/>
              <a:cs typeface="Candara"/>
              <a:sym typeface="Candara"/>
            </a:endParaRPr>
          </a:p>
        </p:txBody>
      </p:sp>
      <p:sp>
        <p:nvSpPr>
          <p:cNvPr id="283" name="Google Shape;283;p15"/>
          <p:cNvSpPr txBox="1"/>
          <p:nvPr/>
        </p:nvSpPr>
        <p:spPr>
          <a:xfrm>
            <a:off x="254383" y="5392432"/>
            <a:ext cx="11158270" cy="11541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0000"/>
                </a:solidFill>
                <a:latin typeface="Candara"/>
                <a:ea typeface="Candara"/>
                <a:cs typeface="Candara"/>
                <a:sym typeface="Candara"/>
              </a:rPr>
              <a:t>Ampliación opcional </a:t>
            </a:r>
            <a:r>
              <a:rPr lang="en-US" sz="1600">
                <a:solidFill>
                  <a:srgbClr val="000000"/>
                </a:solidFill>
                <a:latin typeface="Candara"/>
                <a:ea typeface="Candara"/>
                <a:cs typeface="Candara"/>
                <a:sym typeface="Candara"/>
              </a:rPr>
              <a:t>(para practicar lo aprendido en LU3 - Emprendimiento):</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Si el tiempo lo permite o como formación de seguimiento, se puede encargar a los alumnos que elaboren un plan más detallado para poner en práctica una de sus ideas, en el que puedan participar miembros de la comunidad, el gobierno local u organizaciones. Esto podría incluir esbozar los pasos, los recursos y las personas necesarias para hacer realidad su propuesta (plan de negocio; véase LU2).</a:t>
            </a:r>
            <a:endParaRPr/>
          </a:p>
        </p:txBody>
      </p:sp>
      <p:pic>
        <p:nvPicPr>
          <p:cNvPr id="284" name="Google Shape;284;p15"/>
          <p:cNvPicPr preferRelativeResize="0"/>
          <p:nvPr/>
        </p:nvPicPr>
        <p:blipFill>
          <a:blip r:embed="rId4">
            <a:alphaModFix/>
          </a:blip>
          <a:stretch>
            <a:fillRect/>
          </a:stretch>
        </p:blipFill>
        <p:spPr>
          <a:xfrm>
            <a:off x="9269275" y="1382050"/>
            <a:ext cx="2691425" cy="2483800"/>
          </a:xfrm>
          <a:prstGeom prst="rect">
            <a:avLst/>
          </a:prstGeom>
          <a:noFill/>
          <a:ln>
            <a:noFill/>
          </a:ln>
          <a:effectLst>
            <a:outerShdw blurRad="57150" dist="19050" dir="5400000" algn="bl" rotWithShape="0">
              <a:srgbClr val="000000">
                <a:alpha val="50000"/>
              </a:srgbClr>
            </a:outerShdw>
          </a:effectLst>
        </p:spPr>
      </p:pic>
      <p:sp>
        <p:nvSpPr>
          <p:cNvPr id="285" name="Google Shape;285;p15"/>
          <p:cNvSpPr txBox="1"/>
          <p:nvPr/>
        </p:nvSpPr>
        <p:spPr>
          <a:xfrm>
            <a:off x="9269275" y="3927625"/>
            <a:ext cx="30000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Fuente: Freepik, por macrovector</a:t>
            </a:r>
            <a:endParaRPr/>
          </a:p>
          <a:p>
            <a:pPr marL="0" lvl="0" indent="0" algn="l" rtl="0">
              <a:spcBef>
                <a:spcPts val="0"/>
              </a:spcBef>
              <a:spcAft>
                <a:spcPts val="0"/>
              </a:spcAft>
              <a:buNone/>
            </a:pPr>
            <a:r>
              <a:rPr lang="en-US" sz="700" u="sng">
                <a:solidFill>
                  <a:schemeClr val="hlink"/>
                </a:solidFill>
                <a:hlinkClick r:id="rId5"/>
              </a:rPr>
              <a:t>https://www.freepik.com/free-vector/creative-people-flat-design-concept-with-human-hands-holding-brushes-drawing-little-persons-involved-art-music-dancing-vector-illustration_37421460.htm#fromView=search&amp;amp;page=1&amp;amp;position=3&amp;amp;uuid=0d99e143-8f99-442d-ba97-4ed4e83f8ea4</a:t>
            </a:r>
            <a:endParaRPr sz="700"/>
          </a:p>
          <a:p>
            <a:pPr marL="0" lvl="0" indent="0" algn="l" rtl="0">
              <a:spcBef>
                <a:spcPts val="0"/>
              </a:spcBef>
              <a:spcAft>
                <a:spcPts val="0"/>
              </a:spcAft>
              <a:buNone/>
            </a:pP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91" name="Google Shape;291;p1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1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chemeClr val="lt1"/>
                </a:solidFill>
                <a:latin typeface="Candara"/>
                <a:ea typeface="Candara"/>
                <a:cs typeface="Candara"/>
                <a:sym typeface="Candara"/>
              </a:rPr>
              <a:t>Debate y reflexión</a:t>
            </a:r>
            <a:endParaRPr sz="3600" b="0" i="0" u="none" strike="noStrike" cap="none">
              <a:solidFill>
                <a:schemeClr val="lt1"/>
              </a:solidFill>
              <a:latin typeface="Candara"/>
              <a:ea typeface="Candara"/>
              <a:cs typeface="Candara"/>
              <a:sym typeface="Candara"/>
            </a:endParaRPr>
          </a:p>
        </p:txBody>
      </p:sp>
      <p:sp>
        <p:nvSpPr>
          <p:cNvPr id="294" name="Google Shape;294;p16"/>
          <p:cNvSpPr txBox="1"/>
          <p:nvPr/>
        </p:nvSpPr>
        <p:spPr>
          <a:xfrm>
            <a:off x="484050" y="973650"/>
            <a:ext cx="8432100" cy="5062884"/>
          </a:xfrm>
          <a:prstGeom prst="rect">
            <a:avLst/>
          </a:prstGeom>
          <a:noFill/>
          <a:ln>
            <a:noFill/>
          </a:ln>
        </p:spPr>
        <p:txBody>
          <a:bodyPr spcFirstLastPara="1" wrap="square" lIns="91425" tIns="45700" rIns="91425" bIns="45700" anchor="t" anchorCtr="0">
            <a:spAutoFit/>
          </a:bodyPr>
          <a:lstStyle/>
          <a:p>
            <a:pPr marL="0" marR="0" lvl="0" indent="0" algn="l" rtl="0">
              <a:spcBef>
                <a:spcPts val="600"/>
              </a:spcBef>
              <a:spcAft>
                <a:spcPts val="0"/>
              </a:spcAft>
              <a:buNone/>
            </a:pPr>
            <a:r>
              <a:rPr lang="en-US" b="1" i="0" u="none" strike="noStrike" dirty="0" err="1">
                <a:solidFill>
                  <a:srgbClr val="000000"/>
                </a:solidFill>
                <a:latin typeface="Candara"/>
                <a:ea typeface="Candara"/>
                <a:cs typeface="Candara"/>
                <a:sym typeface="Candara"/>
              </a:rPr>
              <a:t>Preguntas</a:t>
            </a:r>
            <a:r>
              <a:rPr lang="en-US" b="1" i="0" u="none" strike="noStrike" dirty="0">
                <a:solidFill>
                  <a:srgbClr val="000000"/>
                </a:solidFill>
                <a:latin typeface="Candara"/>
                <a:ea typeface="Candara"/>
                <a:cs typeface="Candara"/>
                <a:sym typeface="Candara"/>
              </a:rPr>
              <a:t> para el debate en </a:t>
            </a:r>
            <a:r>
              <a:rPr lang="en-US" b="1" i="0" u="none" strike="noStrike" dirty="0" err="1">
                <a:solidFill>
                  <a:srgbClr val="000000"/>
                </a:solidFill>
                <a:latin typeface="Candara"/>
                <a:ea typeface="Candara"/>
                <a:cs typeface="Candara"/>
                <a:sym typeface="Candara"/>
              </a:rPr>
              <a:t>grupo</a:t>
            </a:r>
            <a:r>
              <a:rPr lang="en-US" b="1" i="0" u="none" strike="noStrike" dirty="0">
                <a:solidFill>
                  <a:srgbClr val="000000"/>
                </a:solidFill>
                <a:latin typeface="Candara"/>
                <a:ea typeface="Candara"/>
                <a:cs typeface="Candara"/>
                <a:sym typeface="Candara"/>
              </a:rPr>
              <a:t> y </a:t>
            </a:r>
            <a:r>
              <a:rPr lang="en-US" b="1" i="0" u="none" strike="noStrike" dirty="0" err="1">
                <a:solidFill>
                  <a:srgbClr val="000000"/>
                </a:solidFill>
                <a:latin typeface="Candara"/>
                <a:ea typeface="Candara"/>
                <a:cs typeface="Candara"/>
                <a:sym typeface="Candara"/>
              </a:rPr>
              <a:t>conclusión</a:t>
            </a:r>
            <a:r>
              <a:rPr lang="en-US" b="1" i="0" u="none" strike="noStrike" dirty="0">
                <a:solidFill>
                  <a:srgbClr val="000000"/>
                </a:solidFill>
                <a:latin typeface="Candara"/>
                <a:ea typeface="Candara"/>
                <a:cs typeface="Candara"/>
                <a:sym typeface="Candara"/>
              </a:rPr>
              <a:t>:</a:t>
            </a:r>
            <a:endParaRPr b="1" i="0" u="none" strike="noStrike" dirty="0">
              <a:solidFill>
                <a:srgbClr val="000000"/>
              </a:solidFill>
              <a:latin typeface="Candara"/>
              <a:ea typeface="Candara"/>
              <a:cs typeface="Candara"/>
              <a:sym typeface="Candara"/>
            </a:endParaRPr>
          </a:p>
          <a:p>
            <a:pPr marL="0" marR="0" lvl="0" indent="0" algn="l" rtl="0">
              <a:spcBef>
                <a:spcPts val="600"/>
              </a:spcBef>
              <a:spcAft>
                <a:spcPts val="0"/>
              </a:spcAft>
              <a:buNone/>
            </a:pPr>
            <a:r>
              <a:rPr lang="en-US" dirty="0">
                <a:solidFill>
                  <a:schemeClr val="dk1"/>
                </a:solidFill>
                <a:latin typeface="Candara"/>
                <a:ea typeface="Candara"/>
                <a:cs typeface="Candara"/>
                <a:sym typeface="Candara"/>
              </a:rPr>
              <a:t>Para </a:t>
            </a:r>
            <a:r>
              <a:rPr lang="en-US" dirty="0" err="1">
                <a:solidFill>
                  <a:schemeClr val="dk1"/>
                </a:solidFill>
                <a:latin typeface="Candara"/>
                <a:ea typeface="Candara"/>
                <a:cs typeface="Candara"/>
                <a:sym typeface="Candara"/>
              </a:rPr>
              <a:t>ayudar</a:t>
            </a:r>
            <a:r>
              <a:rPr lang="en-US" dirty="0">
                <a:solidFill>
                  <a:schemeClr val="dk1"/>
                </a:solidFill>
                <a:latin typeface="Candara"/>
                <a:ea typeface="Candara"/>
                <a:cs typeface="Candara"/>
                <a:sym typeface="Candara"/>
              </a:rPr>
              <a:t> a </a:t>
            </a:r>
            <a:r>
              <a:rPr lang="en-US" dirty="0" err="1">
                <a:solidFill>
                  <a:schemeClr val="dk1"/>
                </a:solidFill>
                <a:latin typeface="Candara"/>
                <a:ea typeface="Candara"/>
                <a:cs typeface="Candara"/>
                <a:sym typeface="Candara"/>
              </a:rPr>
              <a:t>cerrar</a:t>
            </a:r>
            <a:r>
              <a:rPr lang="en-US" dirty="0">
                <a:solidFill>
                  <a:schemeClr val="dk1"/>
                </a:solidFill>
                <a:latin typeface="Candara"/>
                <a:ea typeface="Candara"/>
                <a:cs typeface="Candara"/>
                <a:sym typeface="Candara"/>
              </a:rPr>
              <a:t> la </a:t>
            </a:r>
            <a:r>
              <a:rPr lang="en-US" dirty="0" err="1">
                <a:solidFill>
                  <a:schemeClr val="dk1"/>
                </a:solidFill>
                <a:latin typeface="Candara"/>
                <a:ea typeface="Candara"/>
                <a:cs typeface="Candara"/>
                <a:sym typeface="Candara"/>
              </a:rPr>
              <a:t>actividad</a:t>
            </a:r>
            <a:r>
              <a:rPr lang="en-US" dirty="0">
                <a:solidFill>
                  <a:schemeClr val="dk1"/>
                </a:solidFill>
                <a:latin typeface="Candara"/>
                <a:ea typeface="Candara"/>
                <a:cs typeface="Candara"/>
                <a:sym typeface="Candara"/>
              </a:rPr>
              <a:t> y </a:t>
            </a:r>
            <a:r>
              <a:rPr lang="en-US" dirty="0" err="1">
                <a:solidFill>
                  <a:schemeClr val="dk1"/>
                </a:solidFill>
                <a:latin typeface="Candara"/>
                <a:ea typeface="Candara"/>
                <a:cs typeface="Candara"/>
                <a:sym typeface="Candara"/>
              </a:rPr>
              <a:t>destacar</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los</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aprendizajes</a:t>
            </a:r>
            <a:r>
              <a:rPr lang="en-US" dirty="0">
                <a:solidFill>
                  <a:schemeClr val="dk1"/>
                </a:solidFill>
                <a:latin typeface="Candara"/>
                <a:ea typeface="Candara"/>
                <a:cs typeface="Candara"/>
                <a:sym typeface="Candara"/>
              </a:rPr>
              <a:t> clave con </a:t>
            </a:r>
            <a:r>
              <a:rPr lang="en-US" dirty="0" err="1">
                <a:solidFill>
                  <a:schemeClr val="dk1"/>
                </a:solidFill>
                <a:latin typeface="Candara"/>
                <a:ea typeface="Candara"/>
                <a:cs typeface="Candara"/>
                <a:sym typeface="Candara"/>
              </a:rPr>
              <a:t>los</a:t>
            </a:r>
            <a:r>
              <a:rPr lang="en-US" dirty="0">
                <a:solidFill>
                  <a:schemeClr val="dk1"/>
                </a:solidFill>
                <a:latin typeface="Candara"/>
                <a:ea typeface="Candara"/>
                <a:cs typeface="Candara"/>
                <a:sym typeface="Candara"/>
              </a:rPr>
              <a:t> alumnos, </a:t>
            </a:r>
            <a:r>
              <a:rPr lang="en-US" dirty="0" err="1">
                <a:solidFill>
                  <a:schemeClr val="dk1"/>
                </a:solidFill>
                <a:latin typeface="Candara"/>
                <a:ea typeface="Candara"/>
                <a:cs typeface="Candara"/>
                <a:sym typeface="Candara"/>
              </a:rPr>
              <a:t>aquí</a:t>
            </a:r>
            <a:r>
              <a:rPr lang="en-US" dirty="0">
                <a:solidFill>
                  <a:schemeClr val="dk1"/>
                </a:solidFill>
                <a:latin typeface="Candara"/>
                <a:ea typeface="Candara"/>
                <a:cs typeface="Candara"/>
                <a:sym typeface="Candara"/>
              </a:rPr>
              <a:t> hay </a:t>
            </a:r>
            <a:r>
              <a:rPr lang="en-US" dirty="0" err="1">
                <a:solidFill>
                  <a:schemeClr val="dk1"/>
                </a:solidFill>
                <a:latin typeface="Candara"/>
                <a:ea typeface="Candara"/>
                <a:cs typeface="Candara"/>
                <a:sym typeface="Candara"/>
              </a:rPr>
              <a:t>cinco</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preguntas</a:t>
            </a:r>
            <a:r>
              <a:rPr lang="en-US" dirty="0">
                <a:solidFill>
                  <a:schemeClr val="dk1"/>
                </a:solidFill>
                <a:latin typeface="Candara"/>
                <a:ea typeface="Candara"/>
                <a:cs typeface="Candara"/>
                <a:sym typeface="Candara"/>
              </a:rPr>
              <a:t> de </a:t>
            </a:r>
            <a:r>
              <a:rPr lang="en-US" dirty="0" err="1">
                <a:solidFill>
                  <a:schemeClr val="dk1"/>
                </a:solidFill>
                <a:latin typeface="Candara"/>
                <a:ea typeface="Candara"/>
                <a:cs typeface="Candara"/>
                <a:sym typeface="Candara"/>
              </a:rPr>
              <a:t>reflexión</a:t>
            </a:r>
            <a:r>
              <a:rPr lang="en-US" dirty="0">
                <a:solidFill>
                  <a:schemeClr val="dk1"/>
                </a:solidFill>
                <a:latin typeface="Candara"/>
                <a:ea typeface="Candara"/>
                <a:cs typeface="Candara"/>
                <a:sym typeface="Candara"/>
              </a:rPr>
              <a:t> que se pueden </a:t>
            </a:r>
            <a:r>
              <a:rPr lang="en-US" dirty="0" err="1">
                <a:solidFill>
                  <a:schemeClr val="dk1"/>
                </a:solidFill>
                <a:latin typeface="Candara"/>
                <a:ea typeface="Candara"/>
                <a:cs typeface="Candara"/>
                <a:sym typeface="Candara"/>
              </a:rPr>
              <a:t>plantear</a:t>
            </a:r>
            <a:r>
              <a:rPr lang="en-US" dirty="0">
                <a:solidFill>
                  <a:schemeClr val="dk1"/>
                </a:solidFill>
                <a:latin typeface="Candara"/>
                <a:ea typeface="Candara"/>
                <a:cs typeface="Candara"/>
                <a:sym typeface="Candara"/>
              </a:rPr>
              <a:t>:</a:t>
            </a:r>
            <a:endParaRPr sz="1200" dirty="0"/>
          </a:p>
          <a:p>
            <a:pPr marL="0" marR="0" lvl="0" indent="0" algn="l" rtl="0">
              <a:spcBef>
                <a:spcPts val="600"/>
              </a:spcBef>
              <a:spcAft>
                <a:spcPts val="0"/>
              </a:spcAft>
              <a:buNone/>
            </a:pPr>
            <a:r>
              <a:rPr lang="en-US" dirty="0">
                <a:solidFill>
                  <a:schemeClr val="dk1"/>
                </a:solidFill>
                <a:latin typeface="Candara"/>
                <a:ea typeface="Candara"/>
                <a:cs typeface="Candara"/>
                <a:sym typeface="Candara"/>
              </a:rPr>
              <a:t>1. ¿</a:t>
            </a:r>
            <a:r>
              <a:rPr lang="en-US" dirty="0" err="1">
                <a:solidFill>
                  <a:schemeClr val="dk1"/>
                </a:solidFill>
                <a:latin typeface="Candara"/>
                <a:ea typeface="Candara"/>
                <a:cs typeface="Candara"/>
                <a:sym typeface="Candara"/>
              </a:rPr>
              <a:t>Cómo</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cambió</a:t>
            </a:r>
            <a:r>
              <a:rPr lang="en-US" dirty="0">
                <a:solidFill>
                  <a:schemeClr val="dk1"/>
                </a:solidFill>
                <a:latin typeface="Candara"/>
                <a:ea typeface="Candara"/>
                <a:cs typeface="Candara"/>
                <a:sym typeface="Candara"/>
              </a:rPr>
              <a:t> o </a:t>
            </a:r>
            <a:r>
              <a:rPr lang="en-US" dirty="0" err="1">
                <a:solidFill>
                  <a:schemeClr val="dk1"/>
                </a:solidFill>
                <a:latin typeface="Candara"/>
                <a:ea typeface="Candara"/>
                <a:cs typeface="Candara"/>
                <a:sym typeface="Candara"/>
              </a:rPr>
              <a:t>profundizó</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tu</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comprensión</a:t>
            </a:r>
            <a:r>
              <a:rPr lang="en-US" dirty="0">
                <a:solidFill>
                  <a:schemeClr val="dk1"/>
                </a:solidFill>
                <a:latin typeface="Candara"/>
                <a:ea typeface="Candara"/>
                <a:cs typeface="Candara"/>
                <a:sym typeface="Candara"/>
              </a:rPr>
              <a:t> de la </a:t>
            </a:r>
            <a:r>
              <a:rPr lang="en-US" dirty="0" err="1">
                <a:solidFill>
                  <a:schemeClr val="dk1"/>
                </a:solidFill>
                <a:latin typeface="Candara"/>
                <a:ea typeface="Candara"/>
                <a:cs typeface="Candara"/>
                <a:sym typeface="Candara"/>
              </a:rPr>
              <a:t>importancia</a:t>
            </a:r>
            <a:r>
              <a:rPr lang="en-US" dirty="0">
                <a:solidFill>
                  <a:schemeClr val="dk1"/>
                </a:solidFill>
                <a:latin typeface="Candara"/>
                <a:ea typeface="Candara"/>
                <a:cs typeface="Candara"/>
                <a:sym typeface="Candara"/>
              </a:rPr>
              <a:t> de un sitio o </a:t>
            </a:r>
            <a:r>
              <a:rPr lang="en-US" dirty="0" err="1">
                <a:solidFill>
                  <a:schemeClr val="dk1"/>
                </a:solidFill>
                <a:latin typeface="Candara"/>
                <a:ea typeface="Candara"/>
                <a:cs typeface="Candara"/>
                <a:sym typeface="Candara"/>
              </a:rPr>
              <a:t>elemento</a:t>
            </a:r>
            <a:r>
              <a:rPr lang="en-US" dirty="0">
                <a:solidFill>
                  <a:schemeClr val="dk1"/>
                </a:solidFill>
                <a:latin typeface="Candara"/>
                <a:ea typeface="Candara"/>
                <a:cs typeface="Candara"/>
                <a:sym typeface="Candara"/>
              </a:rPr>
              <a:t> del </a:t>
            </a:r>
            <a:r>
              <a:rPr lang="en-US" dirty="0" err="1">
                <a:solidFill>
                  <a:schemeClr val="dk1"/>
                </a:solidFill>
                <a:latin typeface="Candara"/>
                <a:ea typeface="Candara"/>
                <a:cs typeface="Candara"/>
                <a:sym typeface="Candara"/>
              </a:rPr>
              <a:t>patrimonio</a:t>
            </a:r>
            <a:r>
              <a:rPr lang="en-US" dirty="0">
                <a:solidFill>
                  <a:schemeClr val="dk1"/>
                </a:solidFill>
                <a:latin typeface="Candara"/>
                <a:ea typeface="Candara"/>
                <a:cs typeface="Candara"/>
                <a:sym typeface="Candara"/>
              </a:rPr>
              <a:t> local para la </a:t>
            </a:r>
            <a:r>
              <a:rPr lang="en-US" dirty="0" err="1">
                <a:solidFill>
                  <a:schemeClr val="dk1"/>
                </a:solidFill>
                <a:latin typeface="Candara"/>
                <a:ea typeface="Candara"/>
                <a:cs typeface="Candara"/>
                <a:sym typeface="Candara"/>
              </a:rPr>
              <a:t>comunidad</a:t>
            </a:r>
            <a:r>
              <a:rPr lang="en-US" dirty="0">
                <a:solidFill>
                  <a:schemeClr val="dk1"/>
                </a:solidFill>
                <a:latin typeface="Candara"/>
                <a:ea typeface="Candara"/>
                <a:cs typeface="Candara"/>
                <a:sym typeface="Candara"/>
              </a:rPr>
              <a:t> el </a:t>
            </a:r>
            <a:r>
              <a:rPr lang="en-US" dirty="0" err="1">
                <a:solidFill>
                  <a:schemeClr val="dk1"/>
                </a:solidFill>
                <a:latin typeface="Candara"/>
                <a:ea typeface="Candara"/>
                <a:cs typeface="Candara"/>
                <a:sym typeface="Candara"/>
              </a:rPr>
              <a:t>hecho</a:t>
            </a:r>
            <a:r>
              <a:rPr lang="en-US" dirty="0">
                <a:solidFill>
                  <a:schemeClr val="dk1"/>
                </a:solidFill>
                <a:latin typeface="Candara"/>
                <a:ea typeface="Candara"/>
                <a:cs typeface="Candara"/>
                <a:sym typeface="Candara"/>
              </a:rPr>
              <a:t> de </a:t>
            </a:r>
            <a:r>
              <a:rPr lang="en-US" dirty="0" err="1">
                <a:solidFill>
                  <a:schemeClr val="dk1"/>
                </a:solidFill>
                <a:latin typeface="Candara"/>
                <a:ea typeface="Candara"/>
                <a:cs typeface="Candara"/>
                <a:sym typeface="Candara"/>
              </a:rPr>
              <a:t>explorarlo</a:t>
            </a:r>
            <a:r>
              <a:rPr lang="en-US" dirty="0">
                <a:solidFill>
                  <a:schemeClr val="dk1"/>
                </a:solidFill>
                <a:latin typeface="Candara"/>
                <a:ea typeface="Candara"/>
                <a:cs typeface="Candara"/>
                <a:sym typeface="Candara"/>
              </a:rPr>
              <a:t>? </a:t>
            </a:r>
            <a:r>
              <a:rPr lang="en-US" dirty="0">
                <a:solidFill>
                  <a:srgbClr val="8DA9DB"/>
                </a:solidFill>
                <a:latin typeface="Candara"/>
                <a:ea typeface="Candara"/>
                <a:cs typeface="Candara"/>
                <a:sym typeface="Candara"/>
              </a:rPr>
              <a:t>(</a:t>
            </a:r>
            <a:r>
              <a:rPr lang="en-US" dirty="0" err="1">
                <a:solidFill>
                  <a:srgbClr val="8DA9DB"/>
                </a:solidFill>
                <a:latin typeface="Candara"/>
                <a:ea typeface="Candara"/>
                <a:cs typeface="Candara"/>
                <a:sym typeface="Candara"/>
              </a:rPr>
              <a:t>Esta</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pregunta</a:t>
            </a:r>
            <a:r>
              <a:rPr lang="en-US" dirty="0">
                <a:solidFill>
                  <a:srgbClr val="8DA9DB"/>
                </a:solidFill>
                <a:latin typeface="Candara"/>
                <a:ea typeface="Candara"/>
                <a:cs typeface="Candara"/>
                <a:sym typeface="Candara"/>
              </a:rPr>
              <a:t> anima a </a:t>
            </a:r>
            <a:r>
              <a:rPr lang="en-US" dirty="0" err="1">
                <a:solidFill>
                  <a:srgbClr val="8DA9DB"/>
                </a:solidFill>
                <a:latin typeface="Candara"/>
                <a:ea typeface="Candara"/>
                <a:cs typeface="Candara"/>
                <a:sym typeface="Candara"/>
              </a:rPr>
              <a:t>los</a:t>
            </a:r>
            <a:r>
              <a:rPr lang="en-US" dirty="0">
                <a:solidFill>
                  <a:srgbClr val="8DA9DB"/>
                </a:solidFill>
                <a:latin typeface="Candara"/>
                <a:ea typeface="Candara"/>
                <a:cs typeface="Candara"/>
                <a:sym typeface="Candara"/>
              </a:rPr>
              <a:t> alumnos a </a:t>
            </a:r>
            <a:r>
              <a:rPr lang="en-US" dirty="0" err="1">
                <a:solidFill>
                  <a:srgbClr val="8DA9DB"/>
                </a:solidFill>
                <a:latin typeface="Candara"/>
                <a:ea typeface="Candara"/>
                <a:cs typeface="Candara"/>
                <a:sym typeface="Candara"/>
              </a:rPr>
              <a:t>reflexionar</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sobre</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su</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conexión</a:t>
            </a:r>
            <a:r>
              <a:rPr lang="en-US" dirty="0">
                <a:solidFill>
                  <a:srgbClr val="8DA9DB"/>
                </a:solidFill>
                <a:latin typeface="Candara"/>
                <a:ea typeface="Candara"/>
                <a:cs typeface="Candara"/>
                <a:sym typeface="Candara"/>
              </a:rPr>
              <a:t> personal con el sitio o </a:t>
            </a:r>
            <a:r>
              <a:rPr lang="en-US" dirty="0" err="1">
                <a:solidFill>
                  <a:srgbClr val="8DA9DB"/>
                </a:solidFill>
                <a:latin typeface="Candara"/>
                <a:ea typeface="Candara"/>
                <a:cs typeface="Candara"/>
                <a:sym typeface="Candara"/>
              </a:rPr>
              <a:t>elemento</a:t>
            </a:r>
            <a:r>
              <a:rPr lang="en-US" dirty="0">
                <a:solidFill>
                  <a:srgbClr val="8DA9DB"/>
                </a:solidFill>
                <a:latin typeface="Candara"/>
                <a:ea typeface="Candara"/>
                <a:cs typeface="Candara"/>
                <a:sym typeface="Candara"/>
              </a:rPr>
              <a:t> y a </a:t>
            </a:r>
            <a:r>
              <a:rPr lang="en-US" dirty="0" err="1">
                <a:solidFill>
                  <a:srgbClr val="8DA9DB"/>
                </a:solidFill>
                <a:latin typeface="Candara"/>
                <a:ea typeface="Candara"/>
                <a:cs typeface="Candara"/>
                <a:sym typeface="Candara"/>
              </a:rPr>
              <a:t>reconocer</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su</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importancia</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más</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amplia</a:t>
            </a:r>
            <a:r>
              <a:rPr lang="en-US" dirty="0">
                <a:solidFill>
                  <a:srgbClr val="8DA9DB"/>
                </a:solidFill>
                <a:latin typeface="Candara"/>
                <a:ea typeface="Candara"/>
                <a:cs typeface="Candara"/>
                <a:sym typeface="Candara"/>
              </a:rPr>
              <a:t> para la </a:t>
            </a:r>
            <a:r>
              <a:rPr lang="en-US" dirty="0" err="1">
                <a:solidFill>
                  <a:srgbClr val="8DA9DB"/>
                </a:solidFill>
                <a:latin typeface="Candara"/>
                <a:ea typeface="Candara"/>
                <a:cs typeface="Candara"/>
                <a:sym typeface="Candara"/>
              </a:rPr>
              <a:t>comunidad</a:t>
            </a:r>
            <a:r>
              <a:rPr lang="en-US" dirty="0">
                <a:solidFill>
                  <a:srgbClr val="8DA9DB"/>
                </a:solidFill>
                <a:latin typeface="Candara"/>
                <a:ea typeface="Candara"/>
                <a:cs typeface="Candara"/>
                <a:sym typeface="Candara"/>
              </a:rPr>
              <a:t> local).</a:t>
            </a:r>
            <a:endParaRPr sz="1200" dirty="0"/>
          </a:p>
          <a:p>
            <a:pPr marL="0" marR="0" lvl="0" indent="0" algn="l" rtl="0">
              <a:spcBef>
                <a:spcPts val="600"/>
              </a:spcBef>
              <a:spcAft>
                <a:spcPts val="0"/>
              </a:spcAft>
              <a:buNone/>
            </a:pPr>
            <a:r>
              <a:rPr lang="en-US" dirty="0">
                <a:solidFill>
                  <a:schemeClr val="dk1"/>
                </a:solidFill>
                <a:latin typeface="Candara"/>
                <a:ea typeface="Candara"/>
                <a:cs typeface="Candara"/>
                <a:sym typeface="Candara"/>
              </a:rPr>
              <a:t>2. ¿</a:t>
            </a:r>
            <a:r>
              <a:rPr lang="en-US" dirty="0" err="1">
                <a:solidFill>
                  <a:schemeClr val="dk1"/>
                </a:solidFill>
                <a:latin typeface="Candara"/>
                <a:ea typeface="Candara"/>
                <a:cs typeface="Candara"/>
                <a:sym typeface="Candara"/>
              </a:rPr>
              <a:t>Qué</a:t>
            </a:r>
            <a:r>
              <a:rPr lang="en-US" dirty="0">
                <a:solidFill>
                  <a:schemeClr val="dk1"/>
                </a:solidFill>
                <a:latin typeface="Candara"/>
                <a:ea typeface="Candara"/>
                <a:cs typeface="Candara"/>
                <a:sym typeface="Candara"/>
              </a:rPr>
              <a:t> es lo que </a:t>
            </a:r>
            <a:r>
              <a:rPr lang="en-US" dirty="0" err="1">
                <a:solidFill>
                  <a:schemeClr val="dk1"/>
                </a:solidFill>
                <a:latin typeface="Candara"/>
                <a:ea typeface="Candara"/>
                <a:cs typeface="Candara"/>
                <a:sym typeface="Candara"/>
              </a:rPr>
              <a:t>más</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te</a:t>
            </a:r>
            <a:r>
              <a:rPr lang="en-US" dirty="0">
                <a:solidFill>
                  <a:schemeClr val="dk1"/>
                </a:solidFill>
                <a:latin typeface="Candara"/>
                <a:ea typeface="Candara"/>
                <a:cs typeface="Candara"/>
                <a:sym typeface="Candara"/>
              </a:rPr>
              <a:t> ha </a:t>
            </a:r>
            <a:r>
              <a:rPr lang="en-US" dirty="0" err="1">
                <a:solidFill>
                  <a:schemeClr val="dk1"/>
                </a:solidFill>
                <a:latin typeface="Candara"/>
                <a:ea typeface="Candara"/>
                <a:cs typeface="Candara"/>
                <a:sym typeface="Candara"/>
              </a:rPr>
              <a:t>sorprendido</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sobre</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cómo</a:t>
            </a:r>
            <a:r>
              <a:rPr lang="en-US" dirty="0">
                <a:solidFill>
                  <a:schemeClr val="dk1"/>
                </a:solidFill>
                <a:latin typeface="Candara"/>
                <a:ea typeface="Candara"/>
                <a:cs typeface="Candara"/>
                <a:sym typeface="Candara"/>
              </a:rPr>
              <a:t> un sitio o </a:t>
            </a:r>
            <a:r>
              <a:rPr lang="en-US" dirty="0" err="1">
                <a:solidFill>
                  <a:schemeClr val="dk1"/>
                </a:solidFill>
                <a:latin typeface="Candara"/>
                <a:ea typeface="Candara"/>
                <a:cs typeface="Candara"/>
                <a:sym typeface="Candara"/>
              </a:rPr>
              <a:t>elemento</a:t>
            </a:r>
            <a:r>
              <a:rPr lang="en-US" dirty="0">
                <a:solidFill>
                  <a:schemeClr val="dk1"/>
                </a:solidFill>
                <a:latin typeface="Candara"/>
                <a:ea typeface="Candara"/>
                <a:cs typeface="Candara"/>
                <a:sym typeface="Candara"/>
              </a:rPr>
              <a:t> patrimonial </a:t>
            </a:r>
            <a:r>
              <a:rPr lang="en-US" dirty="0" err="1">
                <a:solidFill>
                  <a:schemeClr val="dk1"/>
                </a:solidFill>
                <a:latin typeface="Candara"/>
                <a:ea typeface="Candara"/>
                <a:cs typeface="Candara"/>
                <a:sym typeface="Candara"/>
              </a:rPr>
              <a:t>puede</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mejorar</a:t>
            </a:r>
            <a:r>
              <a:rPr lang="en-US" dirty="0">
                <a:solidFill>
                  <a:schemeClr val="dk1"/>
                </a:solidFill>
                <a:latin typeface="Candara"/>
                <a:ea typeface="Candara"/>
                <a:cs typeface="Candara"/>
                <a:sym typeface="Candara"/>
              </a:rPr>
              <a:t> la </a:t>
            </a:r>
            <a:r>
              <a:rPr lang="en-US" dirty="0" err="1">
                <a:solidFill>
                  <a:schemeClr val="dk1"/>
                </a:solidFill>
                <a:latin typeface="Candara"/>
                <a:ea typeface="Candara"/>
                <a:cs typeface="Candara"/>
                <a:sym typeface="Candara"/>
              </a:rPr>
              <a:t>identidad</a:t>
            </a:r>
            <a:r>
              <a:rPr lang="en-US" dirty="0">
                <a:solidFill>
                  <a:schemeClr val="dk1"/>
                </a:solidFill>
                <a:latin typeface="Candara"/>
                <a:ea typeface="Candara"/>
                <a:cs typeface="Candara"/>
                <a:sym typeface="Candara"/>
              </a:rPr>
              <a:t> y el </a:t>
            </a:r>
            <a:r>
              <a:rPr lang="en-US" dirty="0" err="1">
                <a:solidFill>
                  <a:schemeClr val="dk1"/>
                </a:solidFill>
                <a:latin typeface="Candara"/>
                <a:ea typeface="Candara"/>
                <a:cs typeface="Candara"/>
                <a:sym typeface="Candara"/>
              </a:rPr>
              <a:t>compromiso</a:t>
            </a:r>
            <a:r>
              <a:rPr lang="en-US" dirty="0">
                <a:solidFill>
                  <a:schemeClr val="dk1"/>
                </a:solidFill>
                <a:latin typeface="Candara"/>
                <a:ea typeface="Candara"/>
                <a:cs typeface="Candara"/>
                <a:sym typeface="Candara"/>
              </a:rPr>
              <a:t> de la </a:t>
            </a:r>
            <a:r>
              <a:rPr lang="en-US" dirty="0" err="1">
                <a:solidFill>
                  <a:schemeClr val="dk1"/>
                </a:solidFill>
                <a:latin typeface="Candara"/>
                <a:ea typeface="Candara"/>
                <a:cs typeface="Candara"/>
                <a:sym typeface="Candara"/>
              </a:rPr>
              <a:t>comunidad</a:t>
            </a:r>
            <a:r>
              <a:rPr lang="en-US" dirty="0">
                <a:solidFill>
                  <a:schemeClr val="dk1"/>
                </a:solidFill>
                <a:latin typeface="Candara"/>
                <a:ea typeface="Candara"/>
                <a:cs typeface="Candara"/>
                <a:sym typeface="Candara"/>
              </a:rPr>
              <a:t>? </a:t>
            </a:r>
            <a:r>
              <a:rPr lang="en-US" dirty="0">
                <a:solidFill>
                  <a:srgbClr val="8DA9DB"/>
                </a:solidFill>
                <a:latin typeface="Candara"/>
                <a:ea typeface="Candara"/>
                <a:cs typeface="Candara"/>
                <a:sym typeface="Candara"/>
              </a:rPr>
              <a:t>(Los alumnos pueden </a:t>
            </a:r>
            <a:r>
              <a:rPr lang="en-US" dirty="0" err="1">
                <a:solidFill>
                  <a:srgbClr val="8DA9DB"/>
                </a:solidFill>
                <a:latin typeface="Candara"/>
                <a:ea typeface="Candara"/>
                <a:cs typeface="Candara"/>
                <a:sym typeface="Candara"/>
              </a:rPr>
              <a:t>compartir</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cualquier</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nueva</a:t>
            </a:r>
            <a:r>
              <a:rPr lang="en-US" dirty="0">
                <a:solidFill>
                  <a:srgbClr val="8DA9DB"/>
                </a:solidFill>
                <a:latin typeface="Candara"/>
                <a:ea typeface="Candara"/>
                <a:cs typeface="Candara"/>
                <a:sym typeface="Candara"/>
              </a:rPr>
              <a:t> idea que </a:t>
            </a:r>
            <a:r>
              <a:rPr lang="en-US" dirty="0" err="1">
                <a:solidFill>
                  <a:srgbClr val="8DA9DB"/>
                </a:solidFill>
                <a:latin typeface="Candara"/>
                <a:ea typeface="Candara"/>
                <a:cs typeface="Candara"/>
                <a:sym typeface="Candara"/>
              </a:rPr>
              <a:t>hayan</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adquirido</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tal</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vez</a:t>
            </a:r>
            <a:r>
              <a:rPr lang="en-US" dirty="0">
                <a:solidFill>
                  <a:srgbClr val="8DA9DB"/>
                </a:solidFill>
                <a:latin typeface="Candara"/>
                <a:ea typeface="Candara"/>
                <a:cs typeface="Candara"/>
                <a:sym typeface="Candara"/>
              </a:rPr>
              <a:t> algo que no </a:t>
            </a:r>
            <a:r>
              <a:rPr lang="en-US" dirty="0" err="1">
                <a:solidFill>
                  <a:srgbClr val="8DA9DB"/>
                </a:solidFill>
                <a:latin typeface="Candara"/>
                <a:ea typeface="Candara"/>
                <a:cs typeface="Candara"/>
                <a:sym typeface="Candara"/>
              </a:rPr>
              <a:t>habían</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considerado</a:t>
            </a:r>
            <a:r>
              <a:rPr lang="en-US" dirty="0">
                <a:solidFill>
                  <a:srgbClr val="8DA9DB"/>
                </a:solidFill>
                <a:latin typeface="Candara"/>
                <a:ea typeface="Candara"/>
                <a:cs typeface="Candara"/>
                <a:sym typeface="Candara"/>
              </a:rPr>
              <a:t> antes </a:t>
            </a:r>
            <a:r>
              <a:rPr lang="en-US" dirty="0" err="1">
                <a:solidFill>
                  <a:srgbClr val="8DA9DB"/>
                </a:solidFill>
                <a:latin typeface="Candara"/>
                <a:ea typeface="Candara"/>
                <a:cs typeface="Candara"/>
                <a:sym typeface="Candara"/>
              </a:rPr>
              <a:t>sobre</a:t>
            </a:r>
            <a:r>
              <a:rPr lang="en-US" dirty="0">
                <a:solidFill>
                  <a:srgbClr val="8DA9DB"/>
                </a:solidFill>
                <a:latin typeface="Candara"/>
                <a:ea typeface="Candara"/>
                <a:cs typeface="Candara"/>
                <a:sym typeface="Candara"/>
              </a:rPr>
              <a:t> el </a:t>
            </a:r>
            <a:r>
              <a:rPr lang="en-US" dirty="0" err="1">
                <a:solidFill>
                  <a:srgbClr val="8DA9DB"/>
                </a:solidFill>
                <a:latin typeface="Candara"/>
                <a:ea typeface="Candara"/>
                <a:cs typeface="Candara"/>
                <a:sym typeface="Candara"/>
              </a:rPr>
              <a:t>impacto</a:t>
            </a:r>
            <a:r>
              <a:rPr lang="en-US" dirty="0">
                <a:solidFill>
                  <a:srgbClr val="8DA9DB"/>
                </a:solidFill>
                <a:latin typeface="Candara"/>
                <a:ea typeface="Candara"/>
                <a:cs typeface="Candara"/>
                <a:sym typeface="Candara"/>
              </a:rPr>
              <a:t> del </a:t>
            </a:r>
            <a:r>
              <a:rPr lang="en-US" dirty="0" err="1">
                <a:solidFill>
                  <a:srgbClr val="8DA9DB"/>
                </a:solidFill>
                <a:latin typeface="Candara"/>
                <a:ea typeface="Candara"/>
                <a:cs typeface="Candara"/>
                <a:sym typeface="Candara"/>
              </a:rPr>
              <a:t>patrimonio</a:t>
            </a:r>
            <a:r>
              <a:rPr lang="en-US" dirty="0">
                <a:solidFill>
                  <a:srgbClr val="8DA9DB"/>
                </a:solidFill>
                <a:latin typeface="Candara"/>
                <a:ea typeface="Candara"/>
                <a:cs typeface="Candara"/>
                <a:sym typeface="Candara"/>
              </a:rPr>
              <a:t> en la </a:t>
            </a:r>
            <a:r>
              <a:rPr lang="en-US" dirty="0" err="1">
                <a:solidFill>
                  <a:srgbClr val="8DA9DB"/>
                </a:solidFill>
                <a:latin typeface="Candara"/>
                <a:ea typeface="Candara"/>
                <a:cs typeface="Candara"/>
                <a:sym typeface="Candara"/>
              </a:rPr>
              <a:t>vida</a:t>
            </a:r>
            <a:r>
              <a:rPr lang="en-US" dirty="0">
                <a:solidFill>
                  <a:srgbClr val="8DA9DB"/>
                </a:solidFill>
                <a:latin typeface="Candara"/>
                <a:ea typeface="Candara"/>
                <a:cs typeface="Candara"/>
                <a:sym typeface="Candara"/>
              </a:rPr>
              <a:t> de la </a:t>
            </a:r>
            <a:r>
              <a:rPr lang="en-US" dirty="0" err="1">
                <a:solidFill>
                  <a:srgbClr val="8DA9DB"/>
                </a:solidFill>
                <a:latin typeface="Candara"/>
                <a:ea typeface="Candara"/>
                <a:cs typeface="Candara"/>
                <a:sym typeface="Candara"/>
              </a:rPr>
              <a:t>comunidad</a:t>
            </a:r>
            <a:r>
              <a:rPr lang="en-US" dirty="0">
                <a:solidFill>
                  <a:srgbClr val="8DA9DB"/>
                </a:solidFill>
                <a:latin typeface="Candara"/>
                <a:ea typeface="Candara"/>
                <a:cs typeface="Candara"/>
                <a:sym typeface="Candara"/>
              </a:rPr>
              <a:t>).</a:t>
            </a:r>
            <a:endParaRPr sz="1200" dirty="0"/>
          </a:p>
          <a:p>
            <a:pPr marL="0" marR="0" lvl="0" indent="0" algn="l" rtl="0">
              <a:spcBef>
                <a:spcPts val="600"/>
              </a:spcBef>
              <a:spcAft>
                <a:spcPts val="0"/>
              </a:spcAft>
              <a:buNone/>
            </a:pPr>
            <a:r>
              <a:rPr lang="en-US" dirty="0">
                <a:solidFill>
                  <a:schemeClr val="dk1"/>
                </a:solidFill>
                <a:latin typeface="Candara"/>
                <a:ea typeface="Candara"/>
                <a:cs typeface="Candara"/>
                <a:sym typeface="Candara"/>
              </a:rPr>
              <a:t>3. ¿De </a:t>
            </a:r>
            <a:r>
              <a:rPr lang="en-US" dirty="0" err="1">
                <a:solidFill>
                  <a:schemeClr val="dk1"/>
                </a:solidFill>
                <a:latin typeface="Candara"/>
                <a:ea typeface="Candara"/>
                <a:cs typeface="Candara"/>
                <a:sym typeface="Candara"/>
              </a:rPr>
              <a:t>qué</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manera</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crees</a:t>
            </a:r>
            <a:r>
              <a:rPr lang="en-US" dirty="0">
                <a:solidFill>
                  <a:schemeClr val="dk1"/>
                </a:solidFill>
                <a:latin typeface="Candara"/>
                <a:ea typeface="Candara"/>
                <a:cs typeface="Candara"/>
                <a:sym typeface="Candara"/>
              </a:rPr>
              <a:t> que las </a:t>
            </a:r>
            <a:r>
              <a:rPr lang="en-US" dirty="0" err="1">
                <a:solidFill>
                  <a:schemeClr val="dk1"/>
                </a:solidFill>
                <a:latin typeface="Candara"/>
                <a:ea typeface="Candara"/>
                <a:cs typeface="Candara"/>
                <a:sym typeface="Candara"/>
              </a:rPr>
              <a:t>actividades</a:t>
            </a:r>
            <a:r>
              <a:rPr lang="en-US" dirty="0">
                <a:solidFill>
                  <a:schemeClr val="dk1"/>
                </a:solidFill>
                <a:latin typeface="Candara"/>
                <a:ea typeface="Candara"/>
                <a:cs typeface="Candara"/>
                <a:sym typeface="Candara"/>
              </a:rPr>
              <a:t> que has </a:t>
            </a:r>
            <a:r>
              <a:rPr lang="en-US" dirty="0" err="1">
                <a:solidFill>
                  <a:schemeClr val="dk1"/>
                </a:solidFill>
                <a:latin typeface="Candara"/>
                <a:ea typeface="Candara"/>
                <a:cs typeface="Candara"/>
                <a:sym typeface="Candara"/>
              </a:rPr>
              <a:t>propuesto</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podrían</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ayudar</a:t>
            </a:r>
            <a:r>
              <a:rPr lang="en-US" dirty="0">
                <a:solidFill>
                  <a:schemeClr val="dk1"/>
                </a:solidFill>
                <a:latin typeface="Candara"/>
                <a:ea typeface="Candara"/>
                <a:cs typeface="Candara"/>
                <a:sym typeface="Candara"/>
              </a:rPr>
              <a:t> a </a:t>
            </a:r>
            <a:r>
              <a:rPr lang="en-US" dirty="0" err="1">
                <a:solidFill>
                  <a:schemeClr val="dk1"/>
                </a:solidFill>
                <a:latin typeface="Candara"/>
                <a:ea typeface="Candara"/>
                <a:cs typeface="Candara"/>
                <a:sym typeface="Candara"/>
              </a:rPr>
              <a:t>unir</a:t>
            </a:r>
            <a:r>
              <a:rPr lang="en-US" dirty="0">
                <a:solidFill>
                  <a:schemeClr val="dk1"/>
                </a:solidFill>
                <a:latin typeface="Candara"/>
                <a:ea typeface="Candara"/>
                <a:cs typeface="Candara"/>
                <a:sym typeface="Candara"/>
              </a:rPr>
              <a:t> a personas de diferentes </a:t>
            </a:r>
            <a:r>
              <a:rPr lang="en-US" dirty="0" err="1">
                <a:solidFill>
                  <a:schemeClr val="dk1"/>
                </a:solidFill>
                <a:latin typeface="Candara"/>
                <a:ea typeface="Candara"/>
                <a:cs typeface="Candara"/>
                <a:sym typeface="Candara"/>
              </a:rPr>
              <a:t>orígenes</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culturales</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generacionales</a:t>
            </a:r>
            <a:r>
              <a:rPr lang="en-US" dirty="0">
                <a:solidFill>
                  <a:schemeClr val="dk1"/>
                </a:solidFill>
                <a:latin typeface="Candara"/>
                <a:ea typeface="Candara"/>
                <a:cs typeface="Candara"/>
                <a:sym typeface="Candara"/>
              </a:rPr>
              <a:t> o </a:t>
            </a:r>
            <a:r>
              <a:rPr lang="en-US" dirty="0" err="1">
                <a:solidFill>
                  <a:schemeClr val="dk1"/>
                </a:solidFill>
                <a:latin typeface="Candara"/>
                <a:ea typeface="Candara"/>
                <a:cs typeface="Candara"/>
                <a:sym typeface="Candara"/>
              </a:rPr>
              <a:t>sociales</a:t>
            </a:r>
            <a:r>
              <a:rPr lang="en-US" dirty="0">
                <a:solidFill>
                  <a:schemeClr val="dk1"/>
                </a:solidFill>
                <a:latin typeface="Candara"/>
                <a:ea typeface="Candara"/>
                <a:cs typeface="Candara"/>
                <a:sym typeface="Candara"/>
              </a:rPr>
              <a:t>? </a:t>
            </a:r>
            <a:r>
              <a:rPr lang="en-US" dirty="0">
                <a:solidFill>
                  <a:srgbClr val="8DA9DB"/>
                </a:solidFill>
                <a:latin typeface="Candara"/>
                <a:ea typeface="Candara"/>
                <a:cs typeface="Candara"/>
                <a:sym typeface="Candara"/>
              </a:rPr>
              <a:t>(</a:t>
            </a:r>
            <a:r>
              <a:rPr lang="en-US" dirty="0" err="1">
                <a:solidFill>
                  <a:srgbClr val="8DA9DB"/>
                </a:solidFill>
                <a:latin typeface="Candara"/>
                <a:ea typeface="Candara"/>
                <a:cs typeface="Candara"/>
                <a:sym typeface="Candara"/>
              </a:rPr>
              <a:t>Esta</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pregunta</a:t>
            </a:r>
            <a:r>
              <a:rPr lang="en-US" dirty="0">
                <a:solidFill>
                  <a:srgbClr val="8DA9DB"/>
                </a:solidFill>
                <a:latin typeface="Candara"/>
                <a:ea typeface="Candara"/>
                <a:cs typeface="Candara"/>
                <a:sym typeface="Candara"/>
              </a:rPr>
              <a:t> se centra en la </a:t>
            </a:r>
            <a:r>
              <a:rPr lang="en-US" dirty="0" err="1">
                <a:solidFill>
                  <a:srgbClr val="8DA9DB"/>
                </a:solidFill>
                <a:latin typeface="Candara"/>
                <a:ea typeface="Candara"/>
                <a:cs typeface="Candara"/>
                <a:sym typeface="Candara"/>
              </a:rPr>
              <a:t>inclusividad</a:t>
            </a:r>
            <a:r>
              <a:rPr lang="en-US" dirty="0">
                <a:solidFill>
                  <a:srgbClr val="8DA9DB"/>
                </a:solidFill>
                <a:latin typeface="Candara"/>
                <a:ea typeface="Candara"/>
                <a:cs typeface="Candara"/>
                <a:sym typeface="Candara"/>
              </a:rPr>
              <a:t> y en </a:t>
            </a:r>
            <a:r>
              <a:rPr lang="en-US" dirty="0" err="1">
                <a:solidFill>
                  <a:srgbClr val="8DA9DB"/>
                </a:solidFill>
                <a:latin typeface="Candara"/>
                <a:ea typeface="Candara"/>
                <a:cs typeface="Candara"/>
                <a:sym typeface="Candara"/>
              </a:rPr>
              <a:t>cómo</a:t>
            </a:r>
            <a:r>
              <a:rPr lang="en-US" dirty="0">
                <a:solidFill>
                  <a:srgbClr val="8DA9DB"/>
                </a:solidFill>
                <a:latin typeface="Candara"/>
                <a:ea typeface="Candara"/>
                <a:cs typeface="Candara"/>
                <a:sym typeface="Candara"/>
              </a:rPr>
              <a:t> el </a:t>
            </a:r>
            <a:r>
              <a:rPr lang="en-US" dirty="0" err="1">
                <a:solidFill>
                  <a:srgbClr val="8DA9DB"/>
                </a:solidFill>
                <a:latin typeface="Candara"/>
                <a:ea typeface="Candara"/>
                <a:cs typeface="Candara"/>
                <a:sym typeface="Candara"/>
              </a:rPr>
              <a:t>patrimonio</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puede</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salvar</a:t>
            </a:r>
            <a:r>
              <a:rPr lang="en-US" dirty="0">
                <a:solidFill>
                  <a:srgbClr val="8DA9DB"/>
                </a:solidFill>
                <a:latin typeface="Candara"/>
                <a:ea typeface="Candara"/>
                <a:cs typeface="Candara"/>
                <a:sym typeface="Candara"/>
              </a:rPr>
              <a:t> las </a:t>
            </a:r>
            <a:r>
              <a:rPr lang="en-US" dirty="0" err="1">
                <a:solidFill>
                  <a:srgbClr val="8DA9DB"/>
                </a:solidFill>
                <a:latin typeface="Candara"/>
                <a:ea typeface="Candara"/>
                <a:cs typeface="Candara"/>
                <a:sym typeface="Candara"/>
              </a:rPr>
              <a:t>divisiones</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dentro</a:t>
            </a:r>
            <a:r>
              <a:rPr lang="en-US" dirty="0">
                <a:solidFill>
                  <a:srgbClr val="8DA9DB"/>
                </a:solidFill>
                <a:latin typeface="Candara"/>
                <a:ea typeface="Candara"/>
                <a:cs typeface="Candara"/>
                <a:sym typeface="Candara"/>
              </a:rPr>
              <a:t> de la </a:t>
            </a:r>
            <a:r>
              <a:rPr lang="en-US" dirty="0" err="1">
                <a:solidFill>
                  <a:srgbClr val="8DA9DB"/>
                </a:solidFill>
                <a:latin typeface="Candara"/>
                <a:ea typeface="Candara"/>
                <a:cs typeface="Candara"/>
                <a:sym typeface="Candara"/>
              </a:rPr>
              <a:t>comunidad</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fomentando</a:t>
            </a:r>
            <a:r>
              <a:rPr lang="en-US" dirty="0">
                <a:solidFill>
                  <a:srgbClr val="8DA9DB"/>
                </a:solidFill>
                <a:latin typeface="Candara"/>
                <a:ea typeface="Candara"/>
                <a:cs typeface="Candara"/>
                <a:sym typeface="Candara"/>
              </a:rPr>
              <a:t> la </a:t>
            </a:r>
            <a:r>
              <a:rPr lang="en-US" dirty="0" err="1">
                <a:solidFill>
                  <a:srgbClr val="8DA9DB"/>
                </a:solidFill>
                <a:latin typeface="Candara"/>
                <a:ea typeface="Candara"/>
                <a:cs typeface="Candara"/>
                <a:sym typeface="Candara"/>
              </a:rPr>
              <a:t>unidad</a:t>
            </a:r>
            <a:r>
              <a:rPr lang="en-US" dirty="0">
                <a:solidFill>
                  <a:srgbClr val="8DA9DB"/>
                </a:solidFill>
                <a:latin typeface="Candara"/>
                <a:ea typeface="Candara"/>
                <a:cs typeface="Candara"/>
                <a:sym typeface="Candara"/>
              </a:rPr>
              <a:t>)</a:t>
            </a:r>
            <a:r>
              <a:rPr lang="en-US" dirty="0">
                <a:solidFill>
                  <a:schemeClr val="dk1"/>
                </a:solidFill>
                <a:latin typeface="Candara"/>
                <a:ea typeface="Candara"/>
                <a:cs typeface="Candara"/>
                <a:sym typeface="Candara"/>
              </a:rPr>
              <a:t>.</a:t>
            </a:r>
            <a:endParaRPr dirty="0">
              <a:solidFill>
                <a:srgbClr val="8DA9DB"/>
              </a:solidFill>
              <a:latin typeface="Candara"/>
              <a:ea typeface="Candara"/>
              <a:cs typeface="Candara"/>
              <a:sym typeface="Candara"/>
            </a:endParaRPr>
          </a:p>
          <a:p>
            <a:pPr marL="0" marR="0" lvl="0" indent="0" algn="l" rtl="0">
              <a:spcBef>
                <a:spcPts val="600"/>
              </a:spcBef>
              <a:spcAft>
                <a:spcPts val="0"/>
              </a:spcAft>
              <a:buNone/>
            </a:pPr>
            <a:r>
              <a:rPr lang="en-US" dirty="0">
                <a:solidFill>
                  <a:schemeClr val="dk1"/>
                </a:solidFill>
                <a:latin typeface="Candara"/>
                <a:ea typeface="Candara"/>
                <a:cs typeface="Candara"/>
                <a:sym typeface="Candara"/>
              </a:rPr>
              <a:t>4. ¿</a:t>
            </a:r>
            <a:r>
              <a:rPr lang="en-US" dirty="0" err="1">
                <a:solidFill>
                  <a:schemeClr val="dk1"/>
                </a:solidFill>
                <a:latin typeface="Candara"/>
                <a:ea typeface="Candara"/>
                <a:cs typeface="Candara"/>
                <a:sym typeface="Candara"/>
              </a:rPr>
              <a:t>Cómo</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puedes</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contribuir</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personalmente</a:t>
            </a:r>
            <a:r>
              <a:rPr lang="en-US" dirty="0">
                <a:solidFill>
                  <a:schemeClr val="dk1"/>
                </a:solidFill>
                <a:latin typeface="Candara"/>
                <a:ea typeface="Candara"/>
                <a:cs typeface="Candara"/>
                <a:sym typeface="Candara"/>
              </a:rPr>
              <a:t> a </a:t>
            </a:r>
            <a:r>
              <a:rPr lang="en-US" dirty="0" err="1">
                <a:solidFill>
                  <a:schemeClr val="dk1"/>
                </a:solidFill>
                <a:latin typeface="Candara"/>
                <a:ea typeface="Candara"/>
                <a:cs typeface="Candara"/>
                <a:sym typeface="Candara"/>
              </a:rPr>
              <a:t>preservar</a:t>
            </a:r>
            <a:r>
              <a:rPr lang="en-US" dirty="0">
                <a:solidFill>
                  <a:schemeClr val="dk1"/>
                </a:solidFill>
                <a:latin typeface="Candara"/>
                <a:ea typeface="Candara"/>
                <a:cs typeface="Candara"/>
                <a:sym typeface="Candara"/>
              </a:rPr>
              <a:t> o </a:t>
            </a:r>
            <a:r>
              <a:rPr lang="en-US" dirty="0" err="1">
                <a:solidFill>
                  <a:schemeClr val="dk1"/>
                </a:solidFill>
                <a:latin typeface="Candara"/>
                <a:ea typeface="Candara"/>
                <a:cs typeface="Candara"/>
                <a:sym typeface="Candara"/>
              </a:rPr>
              <a:t>promover</a:t>
            </a:r>
            <a:r>
              <a:rPr lang="en-US" dirty="0">
                <a:solidFill>
                  <a:schemeClr val="dk1"/>
                </a:solidFill>
                <a:latin typeface="Candara"/>
                <a:ea typeface="Candara"/>
                <a:cs typeface="Candara"/>
                <a:sym typeface="Candara"/>
              </a:rPr>
              <a:t> el </a:t>
            </a:r>
            <a:r>
              <a:rPr lang="en-US" dirty="0" err="1">
                <a:solidFill>
                  <a:schemeClr val="dk1"/>
                </a:solidFill>
                <a:latin typeface="Candara"/>
                <a:ea typeface="Candara"/>
                <a:cs typeface="Candara"/>
                <a:sym typeface="Candara"/>
              </a:rPr>
              <a:t>patrimonio</a:t>
            </a:r>
            <a:r>
              <a:rPr lang="en-US" dirty="0">
                <a:solidFill>
                  <a:schemeClr val="dk1"/>
                </a:solidFill>
                <a:latin typeface="Candara"/>
                <a:ea typeface="Candara"/>
                <a:cs typeface="Candara"/>
                <a:sym typeface="Candara"/>
              </a:rPr>
              <a:t> local en </a:t>
            </a:r>
            <a:r>
              <a:rPr lang="en-US" dirty="0" err="1">
                <a:solidFill>
                  <a:schemeClr val="dk1"/>
                </a:solidFill>
                <a:latin typeface="Candara"/>
                <a:ea typeface="Candara"/>
                <a:cs typeface="Candara"/>
                <a:sym typeface="Candara"/>
              </a:rPr>
              <a:t>tu</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comunidad</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basándote</a:t>
            </a:r>
            <a:r>
              <a:rPr lang="en-US" dirty="0">
                <a:solidFill>
                  <a:schemeClr val="dk1"/>
                </a:solidFill>
                <a:latin typeface="Candara"/>
                <a:ea typeface="Candara"/>
                <a:cs typeface="Candara"/>
                <a:sym typeface="Candara"/>
              </a:rPr>
              <a:t> en lo que has </a:t>
            </a:r>
            <a:r>
              <a:rPr lang="en-US" dirty="0" err="1">
                <a:solidFill>
                  <a:schemeClr val="dk1"/>
                </a:solidFill>
                <a:latin typeface="Candara"/>
                <a:ea typeface="Candara"/>
                <a:cs typeface="Candara"/>
                <a:sym typeface="Candara"/>
              </a:rPr>
              <a:t>aprendido</a:t>
            </a:r>
            <a:r>
              <a:rPr lang="en-US" dirty="0">
                <a:solidFill>
                  <a:schemeClr val="dk1"/>
                </a:solidFill>
                <a:latin typeface="Candara"/>
                <a:ea typeface="Candara"/>
                <a:cs typeface="Candara"/>
                <a:sym typeface="Candara"/>
              </a:rPr>
              <a:t> hoy? </a:t>
            </a:r>
            <a:r>
              <a:rPr lang="en-US" dirty="0">
                <a:solidFill>
                  <a:srgbClr val="8DA9DB"/>
                </a:solidFill>
                <a:latin typeface="Candara"/>
                <a:ea typeface="Candara"/>
                <a:cs typeface="Candara"/>
                <a:sym typeface="Candara"/>
              </a:rPr>
              <a:t>(Anima a </a:t>
            </a:r>
            <a:r>
              <a:rPr lang="en-US" dirty="0" err="1">
                <a:solidFill>
                  <a:srgbClr val="8DA9DB"/>
                </a:solidFill>
                <a:latin typeface="Candara"/>
                <a:ea typeface="Candara"/>
                <a:cs typeface="Candara"/>
                <a:sym typeface="Candara"/>
              </a:rPr>
              <a:t>los</a:t>
            </a:r>
            <a:r>
              <a:rPr lang="en-US" dirty="0">
                <a:solidFill>
                  <a:srgbClr val="8DA9DB"/>
                </a:solidFill>
                <a:latin typeface="Candara"/>
                <a:ea typeface="Candara"/>
                <a:cs typeface="Candara"/>
                <a:sym typeface="Candara"/>
              </a:rPr>
              <a:t> alumnos a </a:t>
            </a:r>
            <a:r>
              <a:rPr lang="en-US" dirty="0" err="1">
                <a:solidFill>
                  <a:srgbClr val="8DA9DB"/>
                </a:solidFill>
                <a:latin typeface="Candara"/>
                <a:ea typeface="Candara"/>
                <a:cs typeface="Candara"/>
                <a:sym typeface="Candara"/>
              </a:rPr>
              <a:t>pensar</a:t>
            </a:r>
            <a:r>
              <a:rPr lang="en-US" dirty="0">
                <a:solidFill>
                  <a:srgbClr val="8DA9DB"/>
                </a:solidFill>
                <a:latin typeface="Candara"/>
                <a:ea typeface="Candara"/>
                <a:cs typeface="Candara"/>
                <a:sym typeface="Candara"/>
              </a:rPr>
              <a:t> en </a:t>
            </a:r>
            <a:r>
              <a:rPr lang="en-US" dirty="0" err="1">
                <a:solidFill>
                  <a:srgbClr val="8DA9DB"/>
                </a:solidFill>
                <a:latin typeface="Candara"/>
                <a:ea typeface="Candara"/>
                <a:cs typeface="Candara"/>
                <a:sym typeface="Candara"/>
              </a:rPr>
              <a:t>medidas</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prácticas</a:t>
            </a:r>
            <a:r>
              <a:rPr lang="en-US" dirty="0">
                <a:solidFill>
                  <a:srgbClr val="8DA9DB"/>
                </a:solidFill>
                <a:latin typeface="Candara"/>
                <a:ea typeface="Candara"/>
                <a:cs typeface="Candara"/>
                <a:sym typeface="Candara"/>
              </a:rPr>
              <a:t> que pueden </a:t>
            </a:r>
            <a:r>
              <a:rPr lang="en-US" dirty="0" err="1">
                <a:solidFill>
                  <a:srgbClr val="8DA9DB"/>
                </a:solidFill>
                <a:latin typeface="Candara"/>
                <a:ea typeface="Candara"/>
                <a:cs typeface="Candara"/>
                <a:sym typeface="Candara"/>
              </a:rPr>
              <a:t>tomar</a:t>
            </a:r>
            <a:r>
              <a:rPr lang="en-US" dirty="0">
                <a:solidFill>
                  <a:srgbClr val="8DA9DB"/>
                </a:solidFill>
                <a:latin typeface="Candara"/>
                <a:ea typeface="Candara"/>
                <a:cs typeface="Candara"/>
                <a:sym typeface="Candara"/>
              </a:rPr>
              <a:t> para </a:t>
            </a:r>
            <a:r>
              <a:rPr lang="en-US" dirty="0" err="1">
                <a:solidFill>
                  <a:srgbClr val="8DA9DB"/>
                </a:solidFill>
                <a:latin typeface="Candara"/>
                <a:ea typeface="Candara"/>
                <a:cs typeface="Candara"/>
                <a:sym typeface="Candara"/>
              </a:rPr>
              <a:t>participar</a:t>
            </a:r>
            <a:r>
              <a:rPr lang="en-US" dirty="0">
                <a:solidFill>
                  <a:srgbClr val="8DA9DB"/>
                </a:solidFill>
                <a:latin typeface="Candara"/>
                <a:ea typeface="Candara"/>
                <a:cs typeface="Candara"/>
                <a:sym typeface="Candara"/>
              </a:rPr>
              <a:t> y tener un </a:t>
            </a:r>
            <a:r>
              <a:rPr lang="en-US" dirty="0" err="1">
                <a:solidFill>
                  <a:srgbClr val="8DA9DB"/>
                </a:solidFill>
                <a:latin typeface="Candara"/>
                <a:ea typeface="Candara"/>
                <a:cs typeface="Candara"/>
                <a:sym typeface="Candara"/>
              </a:rPr>
              <a:t>impacto</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positivo</a:t>
            </a:r>
            <a:r>
              <a:rPr lang="en-US" dirty="0">
                <a:solidFill>
                  <a:srgbClr val="8DA9DB"/>
                </a:solidFill>
                <a:latin typeface="Candara"/>
                <a:ea typeface="Candara"/>
                <a:cs typeface="Candara"/>
                <a:sym typeface="Candara"/>
              </a:rPr>
              <a:t>).</a:t>
            </a:r>
            <a:endParaRPr sz="1200" dirty="0"/>
          </a:p>
          <a:p>
            <a:pPr marL="0" marR="0" lvl="0" indent="0" algn="l" rtl="0">
              <a:spcBef>
                <a:spcPts val="600"/>
              </a:spcBef>
              <a:spcAft>
                <a:spcPts val="0"/>
              </a:spcAft>
              <a:buNone/>
            </a:pPr>
            <a:r>
              <a:rPr lang="en-US" dirty="0">
                <a:solidFill>
                  <a:schemeClr val="dk1"/>
                </a:solidFill>
                <a:latin typeface="Candara"/>
                <a:ea typeface="Candara"/>
                <a:cs typeface="Candara"/>
                <a:sym typeface="Candara"/>
              </a:rPr>
              <a:t>5. ¿</a:t>
            </a:r>
            <a:r>
              <a:rPr lang="en-US" dirty="0" err="1">
                <a:solidFill>
                  <a:schemeClr val="dk1"/>
                </a:solidFill>
                <a:latin typeface="Candara"/>
                <a:ea typeface="Candara"/>
                <a:cs typeface="Candara"/>
                <a:sym typeface="Candara"/>
              </a:rPr>
              <a:t>Qué</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retos</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crees</a:t>
            </a:r>
            <a:r>
              <a:rPr lang="en-US" dirty="0">
                <a:solidFill>
                  <a:schemeClr val="dk1"/>
                </a:solidFill>
                <a:latin typeface="Candara"/>
                <a:ea typeface="Candara"/>
                <a:cs typeface="Candara"/>
                <a:sym typeface="Candara"/>
              </a:rPr>
              <a:t> que pueden </a:t>
            </a:r>
            <a:r>
              <a:rPr lang="en-US" dirty="0" err="1">
                <a:solidFill>
                  <a:schemeClr val="dk1"/>
                </a:solidFill>
                <a:latin typeface="Candara"/>
                <a:ea typeface="Candara"/>
                <a:cs typeface="Candara"/>
                <a:sym typeface="Candara"/>
              </a:rPr>
              <a:t>afrontar</a:t>
            </a:r>
            <a:r>
              <a:rPr lang="en-US" dirty="0">
                <a:solidFill>
                  <a:schemeClr val="dk1"/>
                </a:solidFill>
                <a:latin typeface="Candara"/>
                <a:ea typeface="Candara"/>
                <a:cs typeface="Candara"/>
                <a:sym typeface="Candara"/>
              </a:rPr>
              <a:t> las </a:t>
            </a:r>
            <a:r>
              <a:rPr lang="en-US" dirty="0" err="1">
                <a:solidFill>
                  <a:schemeClr val="dk1"/>
                </a:solidFill>
                <a:latin typeface="Candara"/>
                <a:ea typeface="Candara"/>
                <a:cs typeface="Candara"/>
                <a:sym typeface="Candara"/>
              </a:rPr>
              <a:t>comunidades</a:t>
            </a:r>
            <a:r>
              <a:rPr lang="en-US" dirty="0">
                <a:solidFill>
                  <a:schemeClr val="dk1"/>
                </a:solidFill>
                <a:latin typeface="Candara"/>
                <a:ea typeface="Candara"/>
                <a:cs typeface="Candara"/>
                <a:sym typeface="Candara"/>
              </a:rPr>
              <a:t> al </a:t>
            </a:r>
            <a:r>
              <a:rPr lang="en-US" dirty="0" err="1">
                <a:solidFill>
                  <a:schemeClr val="dk1"/>
                </a:solidFill>
                <a:latin typeface="Candara"/>
                <a:ea typeface="Candara"/>
                <a:cs typeface="Candara"/>
                <a:sym typeface="Candara"/>
              </a:rPr>
              <a:t>intentar</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utilizar</a:t>
            </a:r>
            <a:r>
              <a:rPr lang="en-US" dirty="0">
                <a:solidFill>
                  <a:schemeClr val="dk1"/>
                </a:solidFill>
                <a:latin typeface="Candara"/>
                <a:ea typeface="Candara"/>
                <a:cs typeface="Candara"/>
                <a:sym typeface="Candara"/>
              </a:rPr>
              <a:t> el </a:t>
            </a:r>
            <a:r>
              <a:rPr lang="en-US" dirty="0" err="1">
                <a:solidFill>
                  <a:schemeClr val="dk1"/>
                </a:solidFill>
                <a:latin typeface="Candara"/>
                <a:ea typeface="Candara"/>
                <a:cs typeface="Candara"/>
                <a:sym typeface="Candara"/>
              </a:rPr>
              <a:t>patrimonio</a:t>
            </a:r>
            <a:r>
              <a:rPr lang="en-US" dirty="0">
                <a:solidFill>
                  <a:schemeClr val="dk1"/>
                </a:solidFill>
                <a:latin typeface="Candara"/>
                <a:ea typeface="Candara"/>
                <a:cs typeface="Candara"/>
                <a:sym typeface="Candara"/>
              </a:rPr>
              <a:t> para </a:t>
            </a:r>
            <a:r>
              <a:rPr lang="en-US" dirty="0" err="1">
                <a:solidFill>
                  <a:schemeClr val="dk1"/>
                </a:solidFill>
                <a:latin typeface="Candara"/>
                <a:ea typeface="Candara"/>
                <a:cs typeface="Candara"/>
                <a:sym typeface="Candara"/>
              </a:rPr>
              <a:t>reforzar</a:t>
            </a:r>
            <a:r>
              <a:rPr lang="en-US" dirty="0">
                <a:solidFill>
                  <a:schemeClr val="dk1"/>
                </a:solidFill>
                <a:latin typeface="Candara"/>
                <a:ea typeface="Candara"/>
                <a:cs typeface="Candara"/>
                <a:sym typeface="Candara"/>
              </a:rPr>
              <a:t> la </a:t>
            </a:r>
            <a:r>
              <a:rPr lang="en-US" dirty="0" err="1">
                <a:solidFill>
                  <a:schemeClr val="dk1"/>
                </a:solidFill>
                <a:latin typeface="Candara"/>
                <a:ea typeface="Candara"/>
                <a:cs typeface="Candara"/>
                <a:sym typeface="Candara"/>
              </a:rPr>
              <a:t>identidad</a:t>
            </a:r>
            <a:r>
              <a:rPr lang="en-US" dirty="0">
                <a:solidFill>
                  <a:schemeClr val="dk1"/>
                </a:solidFill>
                <a:latin typeface="Candara"/>
                <a:ea typeface="Candara"/>
                <a:cs typeface="Candara"/>
                <a:sym typeface="Candara"/>
              </a:rPr>
              <a:t> y </a:t>
            </a:r>
            <a:r>
              <a:rPr lang="en-US" dirty="0" err="1">
                <a:solidFill>
                  <a:schemeClr val="dk1"/>
                </a:solidFill>
                <a:latin typeface="Candara"/>
                <a:ea typeface="Candara"/>
                <a:cs typeface="Candara"/>
                <a:sym typeface="Candara"/>
              </a:rPr>
              <a:t>cómo</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podrían</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superarlos</a:t>
            </a:r>
            <a:r>
              <a:rPr lang="en-US" dirty="0">
                <a:solidFill>
                  <a:schemeClr val="dk1"/>
                </a:solidFill>
                <a:latin typeface="Candara"/>
                <a:ea typeface="Candara"/>
                <a:cs typeface="Candara"/>
                <a:sym typeface="Candara"/>
              </a:rPr>
              <a:t>? </a:t>
            </a:r>
            <a:r>
              <a:rPr lang="en-US" dirty="0">
                <a:solidFill>
                  <a:srgbClr val="8DA9DB"/>
                </a:solidFill>
                <a:latin typeface="Candara"/>
                <a:ea typeface="Candara"/>
                <a:cs typeface="Candara"/>
                <a:sym typeface="Candara"/>
              </a:rPr>
              <a:t>(</a:t>
            </a:r>
            <a:r>
              <a:rPr lang="en-US" dirty="0" err="1">
                <a:solidFill>
                  <a:srgbClr val="8DA9DB"/>
                </a:solidFill>
                <a:latin typeface="Candara"/>
                <a:ea typeface="Candara"/>
                <a:cs typeface="Candara"/>
                <a:sym typeface="Candara"/>
              </a:rPr>
              <a:t>Esto</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ayuda</a:t>
            </a:r>
            <a:r>
              <a:rPr lang="en-US" dirty="0">
                <a:solidFill>
                  <a:srgbClr val="8DA9DB"/>
                </a:solidFill>
                <a:latin typeface="Candara"/>
                <a:ea typeface="Candara"/>
                <a:cs typeface="Candara"/>
                <a:sym typeface="Candara"/>
              </a:rPr>
              <a:t> a </a:t>
            </a:r>
            <a:r>
              <a:rPr lang="en-US" dirty="0" err="1">
                <a:solidFill>
                  <a:srgbClr val="8DA9DB"/>
                </a:solidFill>
                <a:latin typeface="Candara"/>
                <a:ea typeface="Candara"/>
                <a:cs typeface="Candara"/>
                <a:sym typeface="Candara"/>
              </a:rPr>
              <a:t>los</a:t>
            </a:r>
            <a:r>
              <a:rPr lang="en-US" dirty="0">
                <a:solidFill>
                  <a:srgbClr val="8DA9DB"/>
                </a:solidFill>
                <a:latin typeface="Candara"/>
                <a:ea typeface="Candara"/>
                <a:cs typeface="Candara"/>
                <a:sym typeface="Candara"/>
              </a:rPr>
              <a:t> alumnos a </a:t>
            </a:r>
            <a:r>
              <a:rPr lang="en-US" dirty="0" err="1">
                <a:solidFill>
                  <a:srgbClr val="8DA9DB"/>
                </a:solidFill>
                <a:latin typeface="Candara"/>
                <a:ea typeface="Candara"/>
                <a:cs typeface="Candara"/>
                <a:sym typeface="Candara"/>
              </a:rPr>
              <a:t>considerar</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los</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obstáculos</a:t>
            </a:r>
            <a:r>
              <a:rPr lang="en-US" dirty="0">
                <a:solidFill>
                  <a:srgbClr val="8DA9DB"/>
                </a:solidFill>
                <a:latin typeface="Candara"/>
                <a:ea typeface="Candara"/>
                <a:cs typeface="Candara"/>
                <a:sym typeface="Candara"/>
              </a:rPr>
              <a:t> del </a:t>
            </a:r>
            <a:r>
              <a:rPr lang="en-US" dirty="0" err="1">
                <a:solidFill>
                  <a:srgbClr val="8DA9DB"/>
                </a:solidFill>
                <a:latin typeface="Candara"/>
                <a:ea typeface="Candara"/>
                <a:cs typeface="Candara"/>
                <a:sym typeface="Candara"/>
              </a:rPr>
              <a:t>mundo</a:t>
            </a:r>
            <a:r>
              <a:rPr lang="en-US" dirty="0">
                <a:solidFill>
                  <a:srgbClr val="8DA9DB"/>
                </a:solidFill>
                <a:latin typeface="Candara"/>
                <a:ea typeface="Candara"/>
                <a:cs typeface="Candara"/>
                <a:sym typeface="Candara"/>
              </a:rPr>
              <a:t> real (</a:t>
            </a:r>
            <a:r>
              <a:rPr lang="en-US" dirty="0" err="1">
                <a:solidFill>
                  <a:srgbClr val="8DA9DB"/>
                </a:solidFill>
                <a:latin typeface="Candara"/>
                <a:ea typeface="Candara"/>
                <a:cs typeface="Candara"/>
                <a:sym typeface="Candara"/>
              </a:rPr>
              <a:t>por</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ejemplo</a:t>
            </a:r>
            <a:r>
              <a:rPr lang="en-US" dirty="0">
                <a:solidFill>
                  <a:srgbClr val="8DA9DB"/>
                </a:solidFill>
                <a:latin typeface="Candara"/>
                <a:ea typeface="Candara"/>
                <a:cs typeface="Candara"/>
                <a:sym typeface="Candara"/>
              </a:rPr>
              <a:t>, la </a:t>
            </a:r>
            <a:r>
              <a:rPr lang="en-US" dirty="0" err="1">
                <a:solidFill>
                  <a:srgbClr val="8DA9DB"/>
                </a:solidFill>
                <a:latin typeface="Candara"/>
                <a:ea typeface="Candara"/>
                <a:cs typeface="Candara"/>
                <a:sym typeface="Candara"/>
              </a:rPr>
              <a:t>financiación</a:t>
            </a:r>
            <a:r>
              <a:rPr lang="en-US" dirty="0">
                <a:solidFill>
                  <a:srgbClr val="8DA9DB"/>
                </a:solidFill>
                <a:latin typeface="Candara"/>
                <a:ea typeface="Candara"/>
                <a:cs typeface="Candara"/>
                <a:sym typeface="Candara"/>
              </a:rPr>
              <a:t>, el </a:t>
            </a:r>
            <a:r>
              <a:rPr lang="en-US" dirty="0" err="1">
                <a:solidFill>
                  <a:srgbClr val="8DA9DB"/>
                </a:solidFill>
                <a:latin typeface="Candara"/>
                <a:ea typeface="Candara"/>
                <a:cs typeface="Candara"/>
                <a:sym typeface="Candara"/>
              </a:rPr>
              <a:t>interés</a:t>
            </a:r>
            <a:r>
              <a:rPr lang="en-US" dirty="0">
                <a:solidFill>
                  <a:srgbClr val="8DA9DB"/>
                </a:solidFill>
                <a:latin typeface="Candara"/>
                <a:ea typeface="Candara"/>
                <a:cs typeface="Candara"/>
                <a:sym typeface="Candara"/>
              </a:rPr>
              <a:t> de la </a:t>
            </a:r>
            <a:r>
              <a:rPr lang="en-US" dirty="0" err="1">
                <a:solidFill>
                  <a:srgbClr val="8DA9DB"/>
                </a:solidFill>
                <a:latin typeface="Candara"/>
                <a:ea typeface="Candara"/>
                <a:cs typeface="Candara"/>
                <a:sym typeface="Candara"/>
              </a:rPr>
              <a:t>comunidad</a:t>
            </a:r>
            <a:r>
              <a:rPr lang="en-US" dirty="0">
                <a:solidFill>
                  <a:srgbClr val="8DA9DB"/>
                </a:solidFill>
                <a:latin typeface="Candara"/>
                <a:ea typeface="Candara"/>
                <a:cs typeface="Candara"/>
                <a:sym typeface="Candara"/>
              </a:rPr>
              <a:t>, la </a:t>
            </a:r>
            <a:r>
              <a:rPr lang="en-US" dirty="0" err="1">
                <a:solidFill>
                  <a:srgbClr val="8DA9DB"/>
                </a:solidFill>
                <a:latin typeface="Candara"/>
                <a:ea typeface="Candara"/>
                <a:cs typeface="Candara"/>
                <a:sym typeface="Candara"/>
              </a:rPr>
              <a:t>accesibilidad</a:t>
            </a:r>
            <a:r>
              <a:rPr lang="en-US" dirty="0">
                <a:solidFill>
                  <a:srgbClr val="8DA9DB"/>
                </a:solidFill>
                <a:latin typeface="Candara"/>
                <a:ea typeface="Candara"/>
                <a:cs typeface="Candara"/>
                <a:sym typeface="Candara"/>
              </a:rPr>
              <a:t>) y a </a:t>
            </a:r>
            <a:r>
              <a:rPr lang="en-US" dirty="0" err="1">
                <a:solidFill>
                  <a:srgbClr val="8DA9DB"/>
                </a:solidFill>
                <a:latin typeface="Candara"/>
                <a:ea typeface="Candara"/>
                <a:cs typeface="Candara"/>
                <a:sym typeface="Candara"/>
              </a:rPr>
              <a:t>pensar</a:t>
            </a:r>
            <a:r>
              <a:rPr lang="en-US" dirty="0">
                <a:solidFill>
                  <a:srgbClr val="8DA9DB"/>
                </a:solidFill>
                <a:latin typeface="Candara"/>
                <a:ea typeface="Candara"/>
                <a:cs typeface="Candara"/>
                <a:sym typeface="Candara"/>
              </a:rPr>
              <a:t> en </a:t>
            </a:r>
            <a:r>
              <a:rPr lang="en-US" dirty="0" err="1">
                <a:solidFill>
                  <a:srgbClr val="8DA9DB"/>
                </a:solidFill>
                <a:latin typeface="Candara"/>
                <a:ea typeface="Candara"/>
                <a:cs typeface="Candara"/>
                <a:sym typeface="Candara"/>
              </a:rPr>
              <a:t>posibles</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soluciones</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fomentando</a:t>
            </a:r>
            <a:r>
              <a:rPr lang="en-US" dirty="0">
                <a:solidFill>
                  <a:srgbClr val="8DA9DB"/>
                </a:solidFill>
                <a:latin typeface="Candara"/>
                <a:ea typeface="Candara"/>
                <a:cs typeface="Candara"/>
                <a:sym typeface="Candara"/>
              </a:rPr>
              <a:t> el </a:t>
            </a:r>
            <a:r>
              <a:rPr lang="en-US" dirty="0" err="1">
                <a:solidFill>
                  <a:srgbClr val="8DA9DB"/>
                </a:solidFill>
                <a:latin typeface="Candara"/>
                <a:ea typeface="Candara"/>
                <a:cs typeface="Candara"/>
                <a:sym typeface="Candara"/>
              </a:rPr>
              <a:t>pensamiento</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crítico</a:t>
            </a:r>
            <a:r>
              <a:rPr lang="en-US" dirty="0">
                <a:solidFill>
                  <a:srgbClr val="8DA9DB"/>
                </a:solidFill>
                <a:latin typeface="Candara"/>
                <a:ea typeface="Candara"/>
                <a:cs typeface="Candara"/>
                <a:sym typeface="Candara"/>
              </a:rPr>
              <a:t>).</a:t>
            </a:r>
            <a:endParaRPr dirty="0">
              <a:solidFill>
                <a:srgbClr val="8DA9DB"/>
              </a:solidFill>
              <a:latin typeface="Candara"/>
              <a:ea typeface="Candara"/>
              <a:cs typeface="Candara"/>
              <a:sym typeface="Candara"/>
            </a:endParaRPr>
          </a:p>
        </p:txBody>
      </p:sp>
      <p:pic>
        <p:nvPicPr>
          <p:cNvPr id="295" name="Google Shape;295;p16"/>
          <p:cNvPicPr preferRelativeResize="0"/>
          <p:nvPr/>
        </p:nvPicPr>
        <p:blipFill>
          <a:blip r:embed="rId4">
            <a:alphaModFix/>
          </a:blip>
          <a:stretch>
            <a:fillRect/>
          </a:stretch>
        </p:blipFill>
        <p:spPr>
          <a:xfrm>
            <a:off x="8931300" y="1348600"/>
            <a:ext cx="3137951" cy="2050084"/>
          </a:xfrm>
          <a:prstGeom prst="rect">
            <a:avLst/>
          </a:prstGeom>
          <a:noFill/>
          <a:ln>
            <a:noFill/>
          </a:ln>
          <a:effectLst>
            <a:outerShdw blurRad="57150" dist="19050" dir="5400000" algn="bl" rotWithShape="0">
              <a:srgbClr val="000000">
                <a:alpha val="50000"/>
              </a:srgbClr>
            </a:outerShdw>
          </a:effectLst>
        </p:spPr>
      </p:pic>
      <p:sp>
        <p:nvSpPr>
          <p:cNvPr id="296" name="Google Shape;296;p16"/>
          <p:cNvSpPr txBox="1"/>
          <p:nvPr/>
        </p:nvSpPr>
        <p:spPr>
          <a:xfrm>
            <a:off x="8931288" y="3605450"/>
            <a:ext cx="3000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Fuente: Freepik, imagen gratuita de pch.vector</a:t>
            </a:r>
            <a:endParaRPr sz="1200"/>
          </a:p>
          <a:p>
            <a:pPr marL="0" lvl="0" indent="0" algn="l" rtl="0">
              <a:spcBef>
                <a:spcPts val="0"/>
              </a:spcBef>
              <a:spcAft>
                <a:spcPts val="0"/>
              </a:spcAft>
              <a:buNone/>
            </a:pPr>
            <a:r>
              <a:rPr lang="en-US" sz="700" u="sng">
                <a:solidFill>
                  <a:schemeClr val="hlink"/>
                </a:solidFill>
                <a:hlinkClick r:id="rId5"/>
              </a:rPr>
              <a:t>https://www.freepik.com/free-vector/people-talking-arguing_9176206.htm#fromView=search&amp;amp;page=1&amp;amp;position=32&amp;amp;</a:t>
            </a:r>
            <a:r>
              <a:rPr lang="en-US" sz="700"/>
              <a:t>uuid=9ec0301a</a:t>
            </a:r>
            <a:r>
              <a:rPr lang="en-US" sz="700" u="sng">
                <a:solidFill>
                  <a:schemeClr val="hlink"/>
                </a:solidFill>
                <a:hlinkClick r:id="rId5"/>
              </a:rPr>
              <a:t>-dddf-4d25-a2</a:t>
            </a:r>
            <a:r>
              <a:rPr lang="en-US" sz="700"/>
              <a:t>41-a5349c9e3205 </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400069"/>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000" b="1" dirty="0" smtClean="0">
                <a:solidFill>
                  <a:schemeClr val="bg1"/>
                </a:solidFill>
                <a:latin typeface="Candara" pitchFamily="34" charset="0"/>
              </a:rPr>
              <a:t>Gracias </a:t>
            </a:r>
            <a:r>
              <a:rPr lang="en-US" sz="2000" b="1" dirty="0" err="1" smtClean="0">
                <a:solidFill>
                  <a:schemeClr val="bg1"/>
                </a:solidFill>
                <a:latin typeface="Candara" pitchFamily="34" charset="0"/>
              </a:rPr>
              <a:t>por</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su</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atención</a:t>
            </a:r>
            <a:endParaRPr lang="en-US" sz="20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sp>
        <p:nvSpPr>
          <p:cNvPr id="81" name="Google Shape;81;p5">
            <a:extLst>
              <a:ext uri="{FF2B5EF4-FFF2-40B4-BE49-F238E27FC236}">
                <a16:creationId xmlns:a16="http://schemas.microsoft.com/office/drawing/2014/main" xmlns="" id="{14AA7CBF-92E6-8954-6CE0-8EDF0D1E0E10}"/>
              </a:ext>
            </a:extLst>
          </p:cNvPr>
          <p:cNvSpPr txBox="1"/>
          <p:nvPr/>
        </p:nvSpPr>
        <p:spPr>
          <a:xfrm>
            <a:off x="2630157" y="6221372"/>
            <a:ext cx="9250342" cy="600124"/>
          </a:xfrm>
          <a:prstGeom prst="rect">
            <a:avLst/>
          </a:prstGeom>
          <a:noFill/>
          <a:ln>
            <a:noFill/>
          </a:ln>
        </p:spPr>
        <p:txBody>
          <a:bodyPr spcFirstLastPara="1" wrap="square" lIns="91425" tIns="45700" rIns="91425" bIns="45700" anchor="t" anchorCtr="0">
            <a:spAutoFit/>
          </a:bodyPr>
          <a:lstStyle/>
          <a:p>
            <a:pPr lvl="0" algn="just">
              <a:buSzPts val="1050"/>
            </a:pPr>
            <a:r>
              <a:rPr lang="en-GB" sz="1100" i="1" dirty="0" err="1" smtClean="0">
                <a:solidFill>
                  <a:srgbClr val="222222"/>
                </a:solidFill>
                <a:latin typeface="Calibri" panose="020F0502020204030204" pitchFamily="34" charset="0"/>
              </a:rPr>
              <a:t>Financiado</a:t>
            </a:r>
            <a:r>
              <a:rPr lang="en-GB" sz="1100" i="1" dirty="0" smtClean="0">
                <a:solidFill>
                  <a:srgbClr val="222222"/>
                </a:solidFill>
                <a:latin typeface="Calibri" panose="020F0502020204030204" pitchFamily="34" charset="0"/>
              </a:rPr>
              <a:t> </a:t>
            </a:r>
            <a:r>
              <a:rPr lang="en-GB" sz="1100" i="1" dirty="0" err="1" smtClean="0">
                <a:solidFill>
                  <a:srgbClr val="222222"/>
                </a:solidFill>
                <a:latin typeface="Calibri" panose="020F0502020204030204" pitchFamily="34" charset="0"/>
              </a:rPr>
              <a:t>por</a:t>
            </a:r>
            <a:r>
              <a:rPr lang="en-GB" sz="1100" i="1" dirty="0" smtClean="0">
                <a:solidFill>
                  <a:srgbClr val="222222"/>
                </a:solidFill>
                <a:latin typeface="Calibri" panose="020F0502020204030204" pitchFamily="34" charset="0"/>
              </a:rPr>
              <a:t> la Unión </a:t>
            </a:r>
            <a:r>
              <a:rPr lang="en-GB" sz="1100" i="1" dirty="0" err="1" smtClean="0">
                <a:solidFill>
                  <a:srgbClr val="222222"/>
                </a:solidFill>
                <a:latin typeface="Calibri" panose="020F0502020204030204" pitchFamily="34" charset="0"/>
              </a:rPr>
              <a:t>Europea</a:t>
            </a:r>
            <a:r>
              <a:rPr lang="en-GB" sz="1100" i="1" dirty="0" smtClean="0">
                <a:solidFill>
                  <a:srgbClr val="222222"/>
                </a:solidFill>
                <a:latin typeface="Calibri" panose="020F0502020204030204" pitchFamily="34" charset="0"/>
              </a:rPr>
              <a:t>. Sin embargo, los </a:t>
            </a:r>
            <a:r>
              <a:rPr lang="en-GB" sz="1100" i="1" dirty="0" err="1" smtClean="0">
                <a:solidFill>
                  <a:srgbClr val="222222"/>
                </a:solidFill>
                <a:latin typeface="Calibri" panose="020F0502020204030204" pitchFamily="34" charset="0"/>
              </a:rPr>
              <a:t>puntos</a:t>
            </a:r>
            <a:r>
              <a:rPr lang="en-GB" sz="1100" i="1" dirty="0" smtClean="0">
                <a:solidFill>
                  <a:srgbClr val="222222"/>
                </a:solidFill>
                <a:latin typeface="Calibri" panose="020F0502020204030204" pitchFamily="34" charset="0"/>
              </a:rPr>
              <a:t> de vista y </a:t>
            </a:r>
            <a:r>
              <a:rPr lang="en-GB" sz="1100" i="1" dirty="0" err="1" smtClean="0">
                <a:solidFill>
                  <a:srgbClr val="222222"/>
                </a:solidFill>
                <a:latin typeface="Calibri" panose="020F0502020204030204" pitchFamily="34" charset="0"/>
              </a:rPr>
              <a:t>opiniones</a:t>
            </a:r>
            <a:r>
              <a:rPr lang="en-GB" sz="1100" i="1" dirty="0" smtClean="0">
                <a:solidFill>
                  <a:srgbClr val="222222"/>
                </a:solidFill>
                <a:latin typeface="Calibri" panose="020F0502020204030204" pitchFamily="34" charset="0"/>
              </a:rPr>
              <a:t> </a:t>
            </a:r>
            <a:r>
              <a:rPr lang="en-GB" sz="1100" i="1" dirty="0" err="1" smtClean="0">
                <a:solidFill>
                  <a:srgbClr val="222222"/>
                </a:solidFill>
                <a:latin typeface="Calibri" panose="020F0502020204030204" pitchFamily="34" charset="0"/>
              </a:rPr>
              <a:t>expresados</a:t>
            </a:r>
            <a:r>
              <a:rPr lang="en-GB" sz="1100" i="1" dirty="0" smtClean="0">
                <a:solidFill>
                  <a:srgbClr val="222222"/>
                </a:solidFill>
                <a:latin typeface="Calibri" panose="020F0502020204030204" pitchFamily="34" charset="0"/>
              </a:rPr>
              <a:t> son </a:t>
            </a:r>
            <a:r>
              <a:rPr lang="en-GB" sz="1100" i="1" dirty="0" err="1" smtClean="0">
                <a:solidFill>
                  <a:srgbClr val="222222"/>
                </a:solidFill>
                <a:latin typeface="Calibri" panose="020F0502020204030204" pitchFamily="34" charset="0"/>
              </a:rPr>
              <a:t>únicamente</a:t>
            </a:r>
            <a:r>
              <a:rPr lang="en-GB" sz="1100" i="1" dirty="0" smtClean="0">
                <a:solidFill>
                  <a:srgbClr val="222222"/>
                </a:solidFill>
                <a:latin typeface="Calibri" panose="020F0502020204030204" pitchFamily="34" charset="0"/>
              </a:rPr>
              <a:t> los del </a:t>
            </a:r>
            <a:r>
              <a:rPr lang="en-GB" sz="1100" i="1" dirty="0" err="1" smtClean="0">
                <a:solidFill>
                  <a:srgbClr val="222222"/>
                </a:solidFill>
                <a:latin typeface="Calibri" panose="020F0502020204030204" pitchFamily="34" charset="0"/>
              </a:rPr>
              <a:t>autor</a:t>
            </a:r>
            <a:r>
              <a:rPr lang="en-GB" sz="1100" i="1" dirty="0" smtClean="0">
                <a:solidFill>
                  <a:srgbClr val="222222"/>
                </a:solidFill>
                <a:latin typeface="Calibri" panose="020F0502020204030204" pitchFamily="34" charset="0"/>
              </a:rPr>
              <a:t> o </a:t>
            </a:r>
            <a:r>
              <a:rPr lang="en-GB" sz="1100" i="1" dirty="0" err="1" smtClean="0">
                <a:solidFill>
                  <a:srgbClr val="222222"/>
                </a:solidFill>
                <a:latin typeface="Calibri" panose="020F0502020204030204" pitchFamily="34" charset="0"/>
              </a:rPr>
              <a:t>autores</a:t>
            </a:r>
            <a:r>
              <a:rPr lang="en-GB" sz="1100" i="1" dirty="0" smtClean="0">
                <a:solidFill>
                  <a:srgbClr val="222222"/>
                </a:solidFill>
                <a:latin typeface="Calibri" panose="020F0502020204030204" pitchFamily="34" charset="0"/>
              </a:rPr>
              <a:t> y no </a:t>
            </a:r>
            <a:r>
              <a:rPr lang="en-GB" sz="1100" i="1" dirty="0" err="1" smtClean="0">
                <a:solidFill>
                  <a:srgbClr val="222222"/>
                </a:solidFill>
                <a:latin typeface="Calibri" panose="020F0502020204030204" pitchFamily="34" charset="0"/>
              </a:rPr>
              <a:t>reflejan</a:t>
            </a:r>
            <a:r>
              <a:rPr lang="en-GB" sz="1100" i="1" dirty="0" smtClean="0">
                <a:solidFill>
                  <a:srgbClr val="222222"/>
                </a:solidFill>
                <a:latin typeface="Calibri" panose="020F0502020204030204" pitchFamily="34" charset="0"/>
              </a:rPr>
              <a:t> </a:t>
            </a:r>
            <a:r>
              <a:rPr lang="en-GB" sz="1100" i="1" dirty="0" err="1" smtClean="0">
                <a:solidFill>
                  <a:srgbClr val="222222"/>
                </a:solidFill>
                <a:latin typeface="Calibri" panose="020F0502020204030204" pitchFamily="34" charset="0"/>
              </a:rPr>
              <a:t>necesariamente</a:t>
            </a:r>
            <a:r>
              <a:rPr lang="en-GB" sz="1100" i="1" dirty="0" smtClean="0">
                <a:solidFill>
                  <a:srgbClr val="222222"/>
                </a:solidFill>
                <a:latin typeface="Calibri" panose="020F0502020204030204" pitchFamily="34" charset="0"/>
              </a:rPr>
              <a:t> los de la Unión </a:t>
            </a:r>
            <a:r>
              <a:rPr lang="en-GB" sz="1100" i="1" dirty="0" err="1" smtClean="0">
                <a:solidFill>
                  <a:srgbClr val="222222"/>
                </a:solidFill>
                <a:latin typeface="Calibri" panose="020F0502020204030204" pitchFamily="34" charset="0"/>
              </a:rPr>
              <a:t>Europea</a:t>
            </a:r>
            <a:r>
              <a:rPr lang="en-GB" sz="1100" i="1" dirty="0" smtClean="0">
                <a:solidFill>
                  <a:srgbClr val="222222"/>
                </a:solidFill>
                <a:latin typeface="Calibri" panose="020F0502020204030204" pitchFamily="34" charset="0"/>
              </a:rPr>
              <a:t> o de la </a:t>
            </a:r>
            <a:r>
              <a:rPr lang="en-GB" sz="1100" i="1" dirty="0" err="1" smtClean="0">
                <a:solidFill>
                  <a:srgbClr val="222222"/>
                </a:solidFill>
                <a:latin typeface="Calibri" panose="020F0502020204030204" pitchFamily="34" charset="0"/>
              </a:rPr>
              <a:t>Agencia</a:t>
            </a:r>
            <a:r>
              <a:rPr lang="en-GB" sz="1100" i="1" dirty="0" smtClean="0">
                <a:solidFill>
                  <a:srgbClr val="222222"/>
                </a:solidFill>
                <a:latin typeface="Calibri" panose="020F0502020204030204" pitchFamily="34" charset="0"/>
              </a:rPr>
              <a:t> </a:t>
            </a:r>
            <a:r>
              <a:rPr lang="en-GB" sz="1100" i="1" dirty="0" err="1" smtClean="0">
                <a:solidFill>
                  <a:srgbClr val="222222"/>
                </a:solidFill>
                <a:latin typeface="Calibri" panose="020F0502020204030204" pitchFamily="34" charset="0"/>
              </a:rPr>
              <a:t>Nacional</a:t>
            </a:r>
            <a:r>
              <a:rPr lang="en-GB" sz="1100" i="1" dirty="0" smtClean="0">
                <a:solidFill>
                  <a:srgbClr val="222222"/>
                </a:solidFill>
                <a:latin typeface="Calibri" panose="020F0502020204030204" pitchFamily="34" charset="0"/>
              </a:rPr>
              <a:t> de Estonia. Ni la Unión </a:t>
            </a:r>
            <a:r>
              <a:rPr lang="en-GB" sz="1100" i="1" dirty="0" err="1" smtClean="0">
                <a:solidFill>
                  <a:srgbClr val="222222"/>
                </a:solidFill>
                <a:latin typeface="Calibri" panose="020F0502020204030204" pitchFamily="34" charset="0"/>
              </a:rPr>
              <a:t>Europea</a:t>
            </a:r>
            <a:r>
              <a:rPr lang="en-GB" sz="1100" i="1" dirty="0" smtClean="0">
                <a:solidFill>
                  <a:srgbClr val="222222"/>
                </a:solidFill>
                <a:latin typeface="Calibri" panose="020F0502020204030204" pitchFamily="34" charset="0"/>
              </a:rPr>
              <a:t> </a:t>
            </a:r>
            <a:r>
              <a:rPr lang="en-GB" sz="1100" i="1" dirty="0" err="1" smtClean="0">
                <a:solidFill>
                  <a:srgbClr val="222222"/>
                </a:solidFill>
                <a:latin typeface="Calibri" panose="020F0502020204030204" pitchFamily="34" charset="0"/>
              </a:rPr>
              <a:t>ni</a:t>
            </a:r>
            <a:r>
              <a:rPr lang="en-GB" sz="1100" i="1" dirty="0" smtClean="0">
                <a:solidFill>
                  <a:srgbClr val="222222"/>
                </a:solidFill>
                <a:latin typeface="Calibri" panose="020F0502020204030204" pitchFamily="34" charset="0"/>
              </a:rPr>
              <a:t> la </a:t>
            </a:r>
            <a:r>
              <a:rPr lang="en-GB" sz="1100" i="1" dirty="0" err="1" smtClean="0">
                <a:solidFill>
                  <a:srgbClr val="222222"/>
                </a:solidFill>
                <a:latin typeface="Calibri" panose="020F0502020204030204" pitchFamily="34" charset="0"/>
              </a:rPr>
              <a:t>autoridad</a:t>
            </a:r>
            <a:r>
              <a:rPr lang="en-GB" sz="1100" i="1" dirty="0" smtClean="0">
                <a:solidFill>
                  <a:srgbClr val="222222"/>
                </a:solidFill>
                <a:latin typeface="Calibri" panose="020F0502020204030204" pitchFamily="34" charset="0"/>
              </a:rPr>
              <a:t> </a:t>
            </a:r>
            <a:r>
              <a:rPr lang="en-GB" sz="1100" i="1" dirty="0" err="1" smtClean="0">
                <a:solidFill>
                  <a:srgbClr val="222222"/>
                </a:solidFill>
                <a:latin typeface="Calibri" panose="020F0502020204030204" pitchFamily="34" charset="0"/>
              </a:rPr>
              <a:t>que</a:t>
            </a:r>
            <a:r>
              <a:rPr lang="en-GB" sz="1100" i="1" dirty="0" smtClean="0">
                <a:solidFill>
                  <a:srgbClr val="222222"/>
                </a:solidFill>
                <a:latin typeface="Calibri" panose="020F0502020204030204" pitchFamily="34" charset="0"/>
              </a:rPr>
              <a:t> concede la </a:t>
            </a:r>
            <a:r>
              <a:rPr lang="en-GB" sz="1100" i="1" dirty="0" err="1" smtClean="0">
                <a:solidFill>
                  <a:srgbClr val="222222"/>
                </a:solidFill>
                <a:latin typeface="Calibri" panose="020F0502020204030204" pitchFamily="34" charset="0"/>
              </a:rPr>
              <a:t>ayuda</a:t>
            </a:r>
            <a:r>
              <a:rPr lang="en-GB" sz="1100" i="1" dirty="0" smtClean="0">
                <a:solidFill>
                  <a:srgbClr val="222222"/>
                </a:solidFill>
                <a:latin typeface="Calibri" panose="020F0502020204030204" pitchFamily="34" charset="0"/>
              </a:rPr>
              <a:t> </a:t>
            </a:r>
            <a:r>
              <a:rPr lang="en-GB" sz="1100" i="1" dirty="0" err="1" smtClean="0">
                <a:solidFill>
                  <a:srgbClr val="222222"/>
                </a:solidFill>
                <a:latin typeface="Calibri" panose="020F0502020204030204" pitchFamily="34" charset="0"/>
              </a:rPr>
              <a:t>pueden</a:t>
            </a:r>
            <a:r>
              <a:rPr lang="en-GB" sz="1100" i="1" dirty="0" smtClean="0">
                <a:solidFill>
                  <a:srgbClr val="222222"/>
                </a:solidFill>
                <a:latin typeface="Calibri" panose="020F0502020204030204" pitchFamily="34" charset="0"/>
              </a:rPr>
              <a:t> ser </a:t>
            </a:r>
            <a:r>
              <a:rPr lang="en-GB" sz="1100" i="1" dirty="0" err="1" smtClean="0">
                <a:solidFill>
                  <a:srgbClr val="222222"/>
                </a:solidFill>
                <a:latin typeface="Calibri" panose="020F0502020204030204" pitchFamily="34" charset="0"/>
              </a:rPr>
              <a:t>considerados</a:t>
            </a:r>
            <a:r>
              <a:rPr lang="en-GB" sz="1100" i="1" dirty="0" smtClean="0">
                <a:solidFill>
                  <a:srgbClr val="222222"/>
                </a:solidFill>
                <a:latin typeface="Calibri" panose="020F0502020204030204" pitchFamily="34" charset="0"/>
              </a:rPr>
              <a:t> </a:t>
            </a:r>
            <a:r>
              <a:rPr lang="en-GB" sz="1100" i="1" dirty="0" err="1" smtClean="0">
                <a:solidFill>
                  <a:srgbClr val="222222"/>
                </a:solidFill>
                <a:latin typeface="Calibri" panose="020F0502020204030204" pitchFamily="34" charset="0"/>
              </a:rPr>
              <a:t>responsables</a:t>
            </a:r>
            <a:r>
              <a:rPr lang="en-GB" sz="1100" i="1" dirty="0" smtClean="0">
                <a:solidFill>
                  <a:srgbClr val="222222"/>
                </a:solidFill>
                <a:latin typeface="Calibri" panose="020F0502020204030204" pitchFamily="34" charset="0"/>
              </a:rPr>
              <a:t> de </a:t>
            </a:r>
            <a:r>
              <a:rPr lang="en-GB" sz="1100" i="1" dirty="0" err="1" smtClean="0">
                <a:solidFill>
                  <a:srgbClr val="222222"/>
                </a:solidFill>
                <a:latin typeface="Calibri" panose="020F0502020204030204" pitchFamily="34" charset="0"/>
              </a:rPr>
              <a:t>ellos</a:t>
            </a:r>
            <a:r>
              <a:rPr lang="en-GB" sz="1100" i="1" dirty="0" smtClean="0">
                <a:solidFill>
                  <a:srgbClr val="222222"/>
                </a:solidFill>
                <a:latin typeface="Calibri" panose="020F0502020204030204" pitchFamily="34" charset="0"/>
              </a:rPr>
              <a:t>.</a:t>
            </a:r>
            <a:endParaRPr lang="en-GB" sz="1100" i="1" dirty="0">
              <a:solidFill>
                <a:srgbClr val="222222"/>
              </a:solidFill>
              <a:latin typeface="Calibri" panose="020F0502020204030204" pitchFamily="34" charset="0"/>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SOCIOS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5" descr="Blue text on a white background&#10;&#10;AI-generated content may be incorrect.">
            <a:extLst>
              <a:ext uri="{FF2B5EF4-FFF2-40B4-BE49-F238E27FC236}">
                <a16:creationId xmlns:a16="http://schemas.microsoft.com/office/drawing/2014/main" xmlns="" id="{6F72E8CC-9F2B-0F15-AD6F-BB7F5DCB79E1}"/>
              </a:ext>
            </a:extLst>
          </p:cNvPr>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569277" y="6221372"/>
            <a:ext cx="1909445" cy="397510"/>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1040</Words>
  <Application>Microsoft Office PowerPoint</Application>
  <PresentationFormat>Προσαρμογή</PresentationFormat>
  <Paragraphs>46</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docId:4B8CE459C44E5999B5258EA0FD32BB57</cp:keywords>
  <cp:lastModifiedBy>Νικολέττα</cp:lastModifiedBy>
  <cp:revision>6</cp:revision>
  <dcterms:created xsi:type="dcterms:W3CDTF">2024-06-10T15:48:53Z</dcterms:created>
  <dcterms:modified xsi:type="dcterms:W3CDTF">2026-03-27T03:59:59Z</dcterms:modified>
</cp:coreProperties>
</file>