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4" r:id="rId4"/>
    <p:sldId id="265" r:id="rId5"/>
    <p:sldId id="266" r:id="rId6"/>
  </p:sldIdLst>
  <p:sldSz cx="12192000" cy="6858000"/>
  <p:notesSz cx="6858000" cy="9144000"/>
  <p:embeddedFontLst>
    <p:embeddedFont>
      <p:font typeface="Candara" pitchFamily="34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L+AwgWg88+MlFzfxkp2qt+P2e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="" xmlns:a16="http://schemas.microsoft.com/office/drawing/2014/main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="" xmlns:a16="http://schemas.microsoft.com/office/drawing/2014/main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="" xmlns:a16="http://schemas.microsoft.com/office/drawing/2014/main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0" y="163367"/>
            <a:ext cx="1957279" cy="19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"/>
          <p:cNvSpPr txBox="1"/>
          <p:nvPr/>
        </p:nvSpPr>
        <p:spPr>
          <a:xfrm>
            <a:off x="167850" y="2780863"/>
            <a:ext cx="11856300" cy="19164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Eğitim Programı</a:t>
            </a:r>
            <a:endParaRPr sz="3200" b="1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ÜNİTE 2: Seramik Sanatı ve Mirası Aracılığıyla Yaratıcılık  ve Eko-Tasarım</a:t>
            </a:r>
            <a:endParaRPr sz="2600" b="1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0" name="Google Shape;80;p1"/>
          <p:cNvSpPr txBox="1"/>
          <p:nvPr/>
        </p:nvSpPr>
        <p:spPr>
          <a:xfrm>
            <a:off x="3156857" y="2320790"/>
            <a:ext cx="609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7;p1"/>
          <p:cNvSpPr txBox="1"/>
          <p:nvPr/>
        </p:nvSpPr>
        <p:spPr>
          <a:xfrm>
            <a:off x="2503716" y="6071148"/>
            <a:ext cx="812878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Avrupa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Komisyonu'nun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desteği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finanse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edilmiştir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İçerik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sadece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yazarın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görüşlerini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yansıtmaktadır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Komisyon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burada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bilgilerin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herhangi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şekilde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kullanılmasından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sorumlu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tutulamaz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6 - Εικόνα" descr="TR Avrupa Birliği tarafından ortak finanse edilmektedir_P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6093296"/>
            <a:ext cx="2304256" cy="412001"/>
          </a:xfrm>
          <a:prstGeom prst="rect">
            <a:avLst/>
          </a:prstGeom>
        </p:spPr>
      </p:pic>
      <p:pic>
        <p:nvPicPr>
          <p:cNvPr id="9" name="7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0536" y="5995538"/>
            <a:ext cx="1152128" cy="5972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1036700" y="1590675"/>
            <a:ext cx="10279800" cy="23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1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Ders 2: Seramiklerin Kökenleri ve Anlamı ile İlk Kil Çalışmalarını Keşfetme</a:t>
            </a:r>
            <a:endParaRPr sz="3600" b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100" b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0" y="89588"/>
            <a:ext cx="10911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Etkileşimli Etkinlik</a:t>
            </a:r>
            <a:r>
              <a:rPr lang="en-GB"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24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Kil ile Kişisel Uğur Tılsımı Yapmak</a:t>
            </a:r>
            <a:endParaRPr sz="2400" b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2" name="Google Shape;152;p9"/>
          <p:cNvSpPr txBox="1"/>
          <p:nvPr/>
        </p:nvSpPr>
        <p:spPr>
          <a:xfrm>
            <a:off x="515128" y="1356951"/>
            <a:ext cx="10911000" cy="3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Etkinliği anlatın:</a:t>
            </a:r>
            <a:endParaRPr sz="17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Katılımcıları, kişisel bir uğur tılsımı yapmaya davet edin — kilden şekillendirilmiş sembolik bir nesne olmalıdır.</a:t>
            </a:r>
            <a:endParaRPr sz="17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Bu parça, onlar için anlamlı bir şeyi yansıtmalıdır: bir dilek, koruyucu bir işaret, hikayelerini veya ruh hallerini temsil eden bir şekil. Birkaç örnek gösterin (soyut semboller, hayvanlar, eller, spiraller, gözler, baş harfler vb.).</a:t>
            </a:r>
            <a:endParaRPr sz="17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“ideal” bir yol olmadığını, tılsımın kişisel sezgi ve ifadeyi yansıtması gerektiğini belirtin.</a:t>
            </a:r>
            <a:endParaRPr sz="17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Öğrencileri dokunsal deneyimin tadını çıkarmaya ve mükemmelliği aramamaya teşvik edin.</a:t>
            </a:r>
            <a:endParaRPr sz="17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Nesneleri küçük tutmalarını (kolayca pişirilebilmesi için) hatırlatın.</a:t>
            </a:r>
            <a:endParaRPr sz="17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1"/>
          <p:cNvSpPr txBox="1"/>
          <p:nvPr/>
        </p:nvSpPr>
        <p:spPr>
          <a:xfrm>
            <a:off x="552850" y="155413"/>
            <a:ext cx="109110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Özet ve Düşünceler</a:t>
            </a:r>
            <a:endParaRPr sz="2600" b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1" name="Google Shape;161;p11"/>
          <p:cNvSpPr txBox="1"/>
          <p:nvPr/>
        </p:nvSpPr>
        <p:spPr>
          <a:xfrm>
            <a:off x="497228" y="1184251"/>
            <a:ext cx="10911000" cy="3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latin typeface="Candara"/>
                <a:ea typeface="Candara"/>
                <a:cs typeface="Candara"/>
                <a:sym typeface="Candara"/>
              </a:rPr>
              <a:t>Aşağıdaki gibi yönlendirici sorular sorun:</a:t>
            </a: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600">
                <a:latin typeface="Candara"/>
                <a:ea typeface="Candara"/>
                <a:cs typeface="Candara"/>
                <a:sym typeface="Candara"/>
              </a:rPr>
              <a:t>Kil ile çalışmaktan en çok neyi sevdiniz?</a:t>
            </a: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600">
                <a:latin typeface="Candara"/>
                <a:ea typeface="Candara"/>
                <a:cs typeface="Candara"/>
                <a:sym typeface="Candara"/>
              </a:rPr>
              <a:t>Beklenmedik veya zorlayıcı bir şey oldu mu?</a:t>
            </a: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600">
                <a:latin typeface="Candara"/>
                <a:ea typeface="Candara"/>
                <a:cs typeface="Candara"/>
                <a:sym typeface="Candara"/>
              </a:rPr>
              <a:t>Şans tılsımının tasarımına ilham veren şeyi paylaşabilir misiniz? </a:t>
            </a: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600">
                <a:latin typeface="Candara"/>
                <a:ea typeface="Candara"/>
                <a:cs typeface="Candara"/>
                <a:sym typeface="Candara"/>
              </a:rPr>
              <a:t>Şekli ve desenleri nasıl belirlediniz? </a:t>
            </a: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600">
                <a:latin typeface="Candara"/>
                <a:ea typeface="Candara"/>
                <a:cs typeface="Candara"/>
                <a:sym typeface="Candara"/>
              </a:rPr>
              <a:t>Özellikle etkili veya zorlayıcı bulduğunuz bir şey oldu mu?</a:t>
            </a: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600">
                <a:latin typeface="Candara"/>
                <a:ea typeface="Candara"/>
                <a:cs typeface="Candara"/>
                <a:sym typeface="Candara"/>
              </a:rPr>
              <a:t>Kil ile çalışırken sizi şaşırtan veya doğal malzemelerle zanaat yapma hakkındaki düşüncelerinizi değiştiren bir şey oldu mu?</a:t>
            </a: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600">
                <a:latin typeface="Candara"/>
                <a:ea typeface="Candara"/>
                <a:cs typeface="Candara"/>
                <a:sym typeface="Candara"/>
              </a:rPr>
              <a:t>Uğur tılsımını kişisel kimliğinizi veya kültürel geçmişinizi hangi yönlerden yansıtıyor?</a:t>
            </a: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="" xmlns:a16="http://schemas.microsoft.com/office/drawing/2014/main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="" xmlns:a16="http://schemas.microsoft.com/office/drawing/2014/main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="" xmlns:a16="http://schemas.microsoft.com/office/drawing/2014/main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İlginiz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için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teşekkür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ederiz</a:t>
            </a:r>
            <a:endParaRPr lang="en-US" sz="2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="" xmlns:a16="http://schemas.microsoft.com/office/drawing/2014/main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="" xmlns:a16="http://schemas.microsoft.com/office/drawing/2014/main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="" xmlns:a16="http://schemas.microsoft.com/office/drawing/2014/main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600"/>
            </a:pP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Proje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ortakları</a:t>
            </a:r>
            <a:r>
              <a:rPr lang="en-GB" sz="2800" b="1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Candara" pitchFamily="3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="" xmlns:a16="http://schemas.microsoft.com/office/drawing/2014/main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="" xmlns:a16="http://schemas.microsoft.com/office/drawing/2014/main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="" xmlns:a16="http://schemas.microsoft.com/office/drawing/2014/main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="" xmlns:a16="http://schemas.microsoft.com/office/drawing/2014/main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87;p1"/>
          <p:cNvSpPr txBox="1"/>
          <p:nvPr/>
        </p:nvSpPr>
        <p:spPr>
          <a:xfrm>
            <a:off x="2623052" y="6143156"/>
            <a:ext cx="812878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Avrupa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Komisyonu'nun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desteği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finanse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edilmiştir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İçerik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sadece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yazarın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görüşlerini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yansıtmaktadır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Komisyon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burada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bilgilerin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herhangi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şekilde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kullanılmasından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sorumlu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tutulamaz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" name="6 - Εικόνα" descr="TR Avrupa Birliği tarafından ortak finanse edilmektedir_POS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680" y="6165304"/>
            <a:ext cx="2304256" cy="412001"/>
          </a:xfrm>
          <a:prstGeom prst="rect">
            <a:avLst/>
          </a:prstGeom>
        </p:spPr>
      </p:pic>
      <p:pic>
        <p:nvPicPr>
          <p:cNvPr id="20" name="7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39872" y="6067546"/>
            <a:ext cx="1152128" cy="5972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29119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Προσαρμογή</PresentationFormat>
  <Paragraphs>28</Paragraphs>
  <Slides>5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Fernandez</dc:creator>
  <cp:lastModifiedBy>Νικολέττα</cp:lastModifiedBy>
  <cp:revision>1</cp:revision>
  <dcterms:created xsi:type="dcterms:W3CDTF">2024-06-10T15:48:53Z</dcterms:created>
  <dcterms:modified xsi:type="dcterms:W3CDTF">2026-04-25T08:15:23Z</dcterms:modified>
</cp:coreProperties>
</file>