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tlinTrJU/3cBXyiTatCjuYA4YI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308417"/>
            <a:ext cx="1957279" cy="1957279"/>
          </a:xfrm>
          <a:prstGeom prst="rect">
            <a:avLst/>
          </a:prstGeom>
          <a:noFill/>
          <a:ln>
            <a:noFill/>
          </a:ln>
        </p:spPr>
      </p:pic>
      <p:sp>
        <p:nvSpPr>
          <p:cNvPr id="85" name="Google Shape;85;p1"/>
          <p:cNvSpPr txBox="1"/>
          <p:nvPr/>
        </p:nvSpPr>
        <p:spPr>
          <a:xfrm>
            <a:off x="0" y="2824873"/>
            <a:ext cx="12192000" cy="1916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a:solidFill>
                  <a:schemeClr val="lt1"/>
                </a:solidFill>
                <a:latin typeface="Candara"/>
                <a:ea typeface="Candara"/>
                <a:cs typeface="Candara"/>
                <a:sym typeface="Candara"/>
              </a:rPr>
              <a:t>Eğitim Programı</a:t>
            </a:r>
            <a:endParaRPr sz="3200" b="1">
              <a:solidFill>
                <a:schemeClr val="lt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3000" b="1">
                <a:solidFill>
                  <a:schemeClr val="lt1"/>
                </a:solidFill>
                <a:latin typeface="Candara"/>
                <a:ea typeface="Candara"/>
                <a:cs typeface="Candara"/>
                <a:sym typeface="Candara"/>
              </a:rPr>
              <a:t>ÜNİTE 2: Seramik Sanatı ve Mirası Aracılığıyla Yaratıcılık  ve Eko-Tasarım</a:t>
            </a:r>
            <a:endParaRPr sz="2600" b="1">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200"/>
              <a:buFont typeface="Arial"/>
              <a:buNone/>
            </a:pPr>
            <a:endParaRPr sz="3200" b="1">
              <a:solidFill>
                <a:schemeClr val="lt1"/>
              </a:solidFill>
              <a:latin typeface="Candara"/>
              <a:ea typeface="Candara"/>
              <a:cs typeface="Candara"/>
              <a:sym typeface="Candara"/>
            </a:endParaRPr>
          </a:p>
        </p:txBody>
      </p:sp>
      <p:sp>
        <p:nvSpPr>
          <p:cNvPr id="86" name="Google Shape;86;p1"/>
          <p:cNvSpPr txBox="1"/>
          <p:nvPr/>
        </p:nvSpPr>
        <p:spPr>
          <a:xfrm>
            <a:off x="3167207" y="2431415"/>
            <a:ext cx="609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431708" y="616890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119336" y="619105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0848528" y="609329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859075" y="2074775"/>
            <a:ext cx="10643700" cy="1085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GB" sz="3000" b="1">
                <a:solidFill>
                  <a:schemeClr val="lt1"/>
                </a:solidFill>
                <a:latin typeface="Candara"/>
                <a:ea typeface="Candara"/>
                <a:cs typeface="Candara"/>
                <a:sym typeface="Candara"/>
              </a:rPr>
              <a:t>DERS 2: </a:t>
            </a:r>
            <a:r>
              <a:rPr lang="en-GB" sz="3000" b="1" i="0" u="none" strike="noStrike" cap="none">
                <a:solidFill>
                  <a:schemeClr val="lt1"/>
                </a:solidFill>
                <a:latin typeface="Candara"/>
                <a:ea typeface="Candara"/>
                <a:cs typeface="Candara"/>
                <a:sym typeface="Candara"/>
              </a:rPr>
              <a:t>Y</a:t>
            </a:r>
            <a:r>
              <a:rPr lang="en-GB" sz="3000" b="1">
                <a:solidFill>
                  <a:schemeClr val="lt1"/>
                </a:solidFill>
                <a:latin typeface="Candara"/>
                <a:ea typeface="Candara"/>
                <a:cs typeface="Candara"/>
                <a:sym typeface="Candara"/>
              </a:rPr>
              <a:t>erel Seramik Mirasından İlham Alarak Kullanılabilir Nesneler Tasarlama </a:t>
            </a:r>
            <a:endParaRPr sz="30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8" name="Google Shape;138;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txBox="1"/>
          <p:nvPr/>
        </p:nvSpPr>
        <p:spPr>
          <a:xfrm>
            <a:off x="360475" y="155388"/>
            <a:ext cx="10911000" cy="1005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200" b="1">
                <a:solidFill>
                  <a:schemeClr val="lt1"/>
                </a:solidFill>
                <a:latin typeface="Candara"/>
                <a:ea typeface="Candara"/>
                <a:cs typeface="Candara"/>
                <a:sym typeface="Candara"/>
              </a:rPr>
              <a:t>Yaratıcı Etkinlik: Kilden İşlevsel Bir Nesne Tasarlamak ve Şekillendirme</a:t>
            </a:r>
            <a:endParaRPr sz="22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None/>
            </a:pPr>
            <a:endParaRPr sz="2400" b="1">
              <a:solidFill>
                <a:schemeClr val="lt1"/>
              </a:solidFill>
              <a:latin typeface="Candara"/>
              <a:ea typeface="Candara"/>
              <a:cs typeface="Candara"/>
              <a:sym typeface="Candara"/>
            </a:endParaRPr>
          </a:p>
        </p:txBody>
      </p:sp>
      <p:sp>
        <p:nvSpPr>
          <p:cNvPr id="141" name="Google Shape;141;p9"/>
          <p:cNvSpPr txBox="1"/>
          <p:nvPr/>
        </p:nvSpPr>
        <p:spPr>
          <a:xfrm>
            <a:off x="484050" y="973650"/>
            <a:ext cx="10575300" cy="5356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Amaç:</a:t>
            </a:r>
            <a:r>
              <a:rPr lang="en-GB" sz="1600">
                <a:solidFill>
                  <a:schemeClr val="dk1"/>
                </a:solidFill>
                <a:latin typeface="Candara"/>
                <a:ea typeface="Candara"/>
                <a:cs typeface="Candara"/>
                <a:sym typeface="Candara"/>
              </a:rPr>
              <a:t>Bu bölümde, öğrenciler geleneksel Narva Kültürü çömleklerinden esinlenerek kendi işlevsel seramik nesnelerini (fincan, kase veya küçük vazo) şekillendirmeye başlayacaklar. Amaç, tarihsel referansları kişisel yaratıcılıkla birleştirerek seramik tasarımında form, işlev ve anlamın daha iyi anlaşılmasını sağlamaktır.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Gerekli malzemeler:</a:t>
            </a:r>
            <a:endParaRPr sz="1600" b="1">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Kil (elle şekillendirmek için uygun)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Temel çömlekçilik aletleri: tahta çubuklar, halka aletler, modelleme çubukları, süngerler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Doku ve süsleme için doğal malzemeler (örneğin kurutulmuş bitkiler, kabuklar)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Eskiz kağıdı ve kalemler (gerekirse hızlı referans eskizleri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Önlükler veya koruyucu örtüler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Çalışmak için su kaseleri, tahtalar veya paspaslar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Talimatlar ve Yaklaşım:</a:t>
            </a:r>
            <a:endParaRPr sz="1600" b="1">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Katılımcıları Narva Kültürü seramiklerinin ayırt edici özelliklerini hatırlamaya teşvik ederek başlayın:</a:t>
            </a:r>
            <a:endParaRPr sz="1600" b="1">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Kalın cidarlı kaplar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Basit, işlevsel formlar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El ile bastırılmış dokular (parmak uçları, tarak benzeri desenler, çukurlar)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Kile karıştırılmış doğal malzemeler</a:t>
            </a:r>
            <a:endParaRPr sz="1600" b="1">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7" name="Google Shape;147;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324d98dd386_0_18"/>
          <p:cNvSpPr txBox="1"/>
          <p:nvPr/>
        </p:nvSpPr>
        <p:spPr>
          <a:xfrm>
            <a:off x="148350" y="102738"/>
            <a:ext cx="10911000" cy="1005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200" b="1">
                <a:solidFill>
                  <a:schemeClr val="lt1"/>
                </a:solidFill>
                <a:latin typeface="Candara"/>
                <a:ea typeface="Candara"/>
                <a:cs typeface="Candara"/>
                <a:sym typeface="Candara"/>
              </a:rPr>
              <a:t>Yaratıcı Etkinlik: Kilden İşlevsel Bir Nesne Tasarlamak ve Şekillendirme</a:t>
            </a:r>
            <a:endParaRPr sz="22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None/>
            </a:pPr>
            <a:endParaRPr sz="2400" b="1">
              <a:solidFill>
                <a:schemeClr val="lt1"/>
              </a:solidFill>
              <a:latin typeface="Candara"/>
              <a:ea typeface="Candara"/>
              <a:cs typeface="Candara"/>
              <a:sym typeface="Candara"/>
            </a:endParaRPr>
          </a:p>
        </p:txBody>
      </p:sp>
      <p:sp>
        <p:nvSpPr>
          <p:cNvPr id="150" name="Google Shape;150;g324d98dd386_0_18"/>
          <p:cNvSpPr txBox="1"/>
          <p:nvPr/>
        </p:nvSpPr>
        <p:spPr>
          <a:xfrm>
            <a:off x="484050" y="973650"/>
            <a:ext cx="10575300" cy="5510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Öğrencilerin, günlük hayatta kullanabilecekleri türden bir nesne yaratmak istediklerini seçmelerini sağlayın. Bu, çay içmek için kullanacakları bir fincan, mutfakları için bir kase veya pencere kenarına koyacakları bir vazo olabilir. Onlara sadece nesnenin nasıl görüneceğini değil, aynı zamanda şunları da düşünmelerini isteyin:</a:t>
            </a:r>
            <a:endParaRPr sz="1600">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Bu nesne evlerinde veya hayatlarında nasıl bir rol oynayacak?</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Hangi mesajı veya duyguyu yansıtmasını isterler?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Gelenekleri ve kişisel ifadelerini şekil ve süslemede nasıl birleştirebilirler?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b="1">
                <a:solidFill>
                  <a:schemeClr val="dk1"/>
                </a:solidFill>
                <a:latin typeface="Candara"/>
                <a:ea typeface="Candara"/>
                <a:cs typeface="Candara"/>
                <a:sym typeface="Candara"/>
              </a:rPr>
              <a:t>El ile şekillendirme kuralları:</a:t>
            </a:r>
            <a:endParaRPr sz="16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Eski yöntemlere sadık kalmak için sadece el ile şekillendirme teknikleri kullanın (çömlek çarkı kullanmayın). Katılımcılara, Narva tarzı seramiklerin sağlamlığını yansıtacak şekilde kalın duvarlar oluşturmaya odaklanarak yavaş ve dikkatli çalışmasını söyleyin. Ekolojik tasarım ilkelerini yansıtan basit aletler, parmakları veya yaprak, dal, tohum gibi doğal unsurlar kullanarak desen veya dokular basmalarını teşvik edin.</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Katılımcılara, kusurların el yapımı ürünlerin cazibesinin bir parçası olduğunu ve sürecin sonuç kadar önemli olduğunu hatırlatın. Teknik destek sağlamak, parçaları sağlam bir şekilde birleştirmeye yardımcı olmak ve deneme yapmalarını teşvik etmek için etrafta dolaşın.</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Her bir kişinin benzersiz vizyonunun hoş karşılandığı ve saygı gördüğü sıcak ve destekleyici bir ortam yaratın.</a:t>
            </a:r>
            <a:endParaRPr sz="16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6" name="Google Shape;156;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324d98dd386_0_32"/>
          <p:cNvSpPr txBox="1"/>
          <p:nvPr/>
        </p:nvSpPr>
        <p:spPr>
          <a:xfrm>
            <a:off x="436825" y="89600"/>
            <a:ext cx="9959400" cy="1075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600" b="1">
                <a:solidFill>
                  <a:schemeClr val="lt1"/>
                </a:solidFill>
                <a:latin typeface="Candara"/>
                <a:ea typeface="Candara"/>
                <a:cs typeface="Candara"/>
                <a:sym typeface="Candara"/>
              </a:rPr>
              <a:t>Özet ve Düşünceler</a:t>
            </a:r>
            <a:endParaRPr sz="2600" b="1">
              <a:solidFill>
                <a:schemeClr val="lt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2400"/>
              <a:buFont typeface="Arial"/>
              <a:buNone/>
            </a:pPr>
            <a:endParaRPr sz="2400" b="1">
              <a:solidFill>
                <a:schemeClr val="lt1"/>
              </a:solidFill>
              <a:latin typeface="Candara"/>
              <a:ea typeface="Candara"/>
              <a:cs typeface="Candara"/>
              <a:sym typeface="Candara"/>
            </a:endParaRPr>
          </a:p>
        </p:txBody>
      </p:sp>
      <p:sp>
        <p:nvSpPr>
          <p:cNvPr id="159" name="Google Shape;159;g324d98dd386_0_32"/>
          <p:cNvSpPr txBox="1"/>
          <p:nvPr/>
        </p:nvSpPr>
        <p:spPr>
          <a:xfrm>
            <a:off x="536075" y="1080425"/>
            <a:ext cx="10454400" cy="5722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ndara"/>
                <a:ea typeface="Candara"/>
                <a:cs typeface="Candara"/>
                <a:sym typeface="Candara"/>
              </a:rPr>
              <a:t>Oturumu tamamlamak için, katılımcıların devam eden çalışmalarını sergiledikleri bir galeri turu düzenleyin. Her katılımcı, yaratıcı sürecini ve yaptığı seçimleri açıklar.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ndara"/>
                <a:ea typeface="Candara"/>
                <a:cs typeface="Candara"/>
                <a:sym typeface="Candara"/>
              </a:rPr>
              <a:t>Bu yansıtma anını desteklemek için aşağıdaki rehber soruları kullanabilirsiniz:</a:t>
            </a:r>
            <a:endParaRPr sz="1800" b="1">
              <a:solidFill>
                <a:schemeClr val="dk1"/>
              </a:solidFill>
              <a:latin typeface="Candara"/>
              <a:ea typeface="Candara"/>
              <a:cs typeface="Candara"/>
              <a:sym typeface="Candara"/>
            </a:endParaRPr>
          </a:p>
          <a:p>
            <a:pPr marL="457200" lvl="0" indent="-342900" algn="l" rtl="0">
              <a:lnSpc>
                <a:spcPct val="115000"/>
              </a:lnSpc>
              <a:spcBef>
                <a:spcPts val="120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Tasarımınıza ilham veren şey neydi ve süreç boyunca nasıl değişti?</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Hangi miras unsurlarını dahil etmek sizin için önemliydi?</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Kişisel tarzınızı veya hikayenizi nasıl ifade ettiniz?</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Kil ile çalışmak veya işlevsel bir şey tasarlamak hakkında ne keşfettiniz?</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Şimdi eserine baktığında ne hissediyorsun?</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ndara"/>
                <a:ea typeface="Candara"/>
                <a:cs typeface="Candara"/>
                <a:sym typeface="Candara"/>
              </a:rPr>
              <a:t>Öğrencilerin birbirlerine soru sorabilecekleri açık bir diyalog ortamı yaratın. Bu, işbirliği ruhunu besler ve yaratıcı fikirleri ifade etme konusunda güven oluşturur.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ndara"/>
                <a:ea typeface="Candara"/>
                <a:cs typeface="Candara"/>
                <a:sym typeface="Candara"/>
              </a:rPr>
              <a:t>Günün başarılarını özetleyin ve her katılımcının eski ve modern teknikleri nasıl benzersiz bir şekilde birleştirdiğini vurgulayın. Son oturum için eserlerin pişirilmesi ve hazırlanması için sonraki adımları tartışın.</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a:solidFill>
                  <a:schemeClr val="dk1"/>
                </a:solidFill>
                <a:latin typeface="Candara"/>
                <a:ea typeface="Candara"/>
                <a:cs typeface="Candara"/>
                <a:sym typeface="Candara"/>
              </a:rPr>
              <a:t>Katılımcıların öğrenecekleri sırlama tekniklerini önceden gösterin ve eserlerini güzelleştirebilecek renkler ve yüzeyler hakkında düşünmelerini teşvik edin.</a:t>
            </a:r>
            <a:endParaRPr sz="18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endParaRPr sz="1600">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Προσαρμογή</PresentationFormat>
  <Paragraphs>44</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2026-04-25T08:17:51Z</dcterms:modified>
</cp:coreProperties>
</file>