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3QBS54aH/YpsrBBvBpG3T+PYWm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862d0fea2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3862d0fea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4db71f72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324db71f72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6.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79" name="Google Shape;79;p1"/>
          <p:cNvSpPr txBox="1"/>
          <p:nvPr/>
        </p:nvSpPr>
        <p:spPr>
          <a:xfrm>
            <a:off x="0" y="3142600"/>
            <a:ext cx="12192000" cy="2001000"/>
          </a:xfrm>
          <a:prstGeom prst="rect">
            <a:avLst/>
          </a:prstGeom>
          <a:solidFill>
            <a:srgbClr val="72BC59"/>
          </a:solid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endParaRPr sz="3200" b="1">
              <a:solidFill>
                <a:schemeClr val="lt1"/>
              </a:solidFill>
              <a:latin typeface="Candara"/>
              <a:ea typeface="Candara"/>
              <a:cs typeface="Candara"/>
              <a:sym typeface="Candara"/>
            </a:endParaRPr>
          </a:p>
          <a:p>
            <a:pPr marL="0" lvl="0" indent="0" algn="ctr" rtl="0">
              <a:spcBef>
                <a:spcPts val="0"/>
              </a:spcBef>
              <a:spcAft>
                <a:spcPts val="0"/>
              </a:spcAft>
              <a:buClr>
                <a:schemeClr val="dk1"/>
              </a:buClr>
              <a:buSzPts val="3200"/>
              <a:buFont typeface="Arial"/>
              <a:buNone/>
            </a:pPr>
            <a:r>
              <a:rPr lang="en-GB" sz="3200" b="1">
                <a:solidFill>
                  <a:schemeClr val="lt1"/>
                </a:solidFill>
                <a:latin typeface="Candara"/>
                <a:ea typeface="Candara"/>
                <a:cs typeface="Candara"/>
                <a:sym typeface="Candara"/>
              </a:rPr>
              <a:t>Eğitim Programı</a:t>
            </a:r>
            <a:endParaRPr sz="3200" b="1">
              <a:solidFill>
                <a:schemeClr val="lt1"/>
              </a:solidFill>
              <a:latin typeface="Candara"/>
              <a:ea typeface="Candara"/>
              <a:cs typeface="Candara"/>
              <a:sym typeface="Candara"/>
            </a:endParaRPr>
          </a:p>
          <a:p>
            <a:pPr marL="809625" lvl="0" indent="0" algn="ctr" rtl="0">
              <a:spcBef>
                <a:spcPts val="0"/>
              </a:spcBef>
              <a:spcAft>
                <a:spcPts val="0"/>
              </a:spcAft>
              <a:buClr>
                <a:schemeClr val="dk1"/>
              </a:buClr>
              <a:buFont typeface="Arial"/>
              <a:buNone/>
            </a:pPr>
            <a:r>
              <a:rPr lang="en-GB" sz="2800" b="1">
                <a:solidFill>
                  <a:schemeClr val="lt1"/>
                </a:solidFill>
                <a:latin typeface="Candara"/>
                <a:ea typeface="Candara"/>
                <a:cs typeface="Candara"/>
                <a:sym typeface="Candara"/>
              </a:rPr>
              <a:t>ÜNİTE 2: Seramik Sanatı ve Kültürel Miras ile Yaratıcılık ve Eko- Tasarım </a:t>
            </a:r>
            <a:endParaRPr>
              <a:solidFill>
                <a:schemeClr val="dk1"/>
              </a:solidFill>
            </a:endParaRPr>
          </a:p>
          <a:p>
            <a:pPr marL="0" lvl="0" indent="0" algn="ctr" rtl="0">
              <a:spcBef>
                <a:spcPts val="0"/>
              </a:spcBef>
              <a:spcAft>
                <a:spcPts val="0"/>
              </a:spcAft>
              <a:buClr>
                <a:schemeClr val="dk1"/>
              </a:buClr>
              <a:buSzPts val="3200"/>
              <a:buFont typeface="Arial"/>
              <a:buNone/>
            </a:pPr>
            <a:endParaRPr sz="3200" b="1">
              <a:solidFill>
                <a:schemeClr val="lt1"/>
              </a:solidFill>
              <a:latin typeface="Candara"/>
              <a:ea typeface="Candara"/>
              <a:cs typeface="Candara"/>
              <a:sym typeface="Candara"/>
            </a:endParaRPr>
          </a:p>
        </p:txBody>
      </p:sp>
      <p:sp>
        <p:nvSpPr>
          <p:cNvPr id="80" name="Google Shape;80;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88" name="Google Shape;8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2"/>
          <p:cNvSpPr txBox="1"/>
          <p:nvPr/>
        </p:nvSpPr>
        <p:spPr>
          <a:xfrm>
            <a:off x="1004675" y="1907425"/>
            <a:ext cx="10279800" cy="32733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3600" b="1">
                <a:solidFill>
                  <a:schemeClr val="lt1"/>
                </a:solidFill>
                <a:latin typeface="Candara"/>
                <a:ea typeface="Candara"/>
                <a:cs typeface="Candara"/>
                <a:sym typeface="Candara"/>
              </a:rPr>
              <a:t>Ders 2: Yerel Seramik Mirasından Esinlenerek İşlevsel Bir Nesne Tasarlama </a:t>
            </a:r>
            <a:endParaRPr sz="1100" b="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3600" b="1">
              <a:solidFill>
                <a:schemeClr val="lt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endParaRPr sz="2300" b="1">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chemeClr val="dk1"/>
              </a:buClr>
              <a:buSzPts val="2800"/>
              <a:buFont typeface="Arial"/>
              <a:buNone/>
            </a:pPr>
            <a:endParaRPr sz="2600" b="1">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5" name="Google Shape;9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
          <p:cNvSpPr txBox="1"/>
          <p:nvPr/>
        </p:nvSpPr>
        <p:spPr>
          <a:xfrm>
            <a:off x="0" y="89588"/>
            <a:ext cx="9646500" cy="17547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chemeClr val="lt1"/>
                </a:solidFill>
                <a:latin typeface="Candara"/>
                <a:ea typeface="Candara"/>
                <a:cs typeface="Candara"/>
                <a:sym typeface="Candara"/>
              </a:rPr>
              <a:t>DERSİN AMAÇLARI</a:t>
            </a:r>
            <a:endParaRPr sz="36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 </a:t>
            </a:r>
            <a:endParaRPr sz="3600" b="1" i="0" u="none" strike="noStrike" cap="none">
              <a:solidFill>
                <a:srgbClr val="FFFFFF"/>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a:solidFill>
                <a:srgbClr val="FFFFFF"/>
              </a:solidFill>
              <a:latin typeface="Candara"/>
              <a:ea typeface="Candara"/>
              <a:cs typeface="Candara"/>
              <a:sym typeface="Candara"/>
            </a:endParaRPr>
          </a:p>
        </p:txBody>
      </p:sp>
      <p:sp>
        <p:nvSpPr>
          <p:cNvPr id="98" name="Google Shape;98;p3"/>
          <p:cNvSpPr txBox="1"/>
          <p:nvPr/>
        </p:nvSpPr>
        <p:spPr>
          <a:xfrm>
            <a:off x="555578" y="1079936"/>
            <a:ext cx="10092000" cy="3915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1600">
                <a:solidFill>
                  <a:schemeClr val="dk1"/>
                </a:solidFill>
                <a:latin typeface="Candara"/>
                <a:ea typeface="Candara"/>
                <a:cs typeface="Candara"/>
                <a:sym typeface="Candara"/>
              </a:rPr>
              <a:t>Bu son oturumda, öğrencilerinize seramik yolculuklarının düşünceli bir sonuca ulaşmaları için rehberlik edin — eserlerini sırla tamamlarken, yaratıcılık, sürdürülebilirlik ve kültürel süreklilik üzerine daha derin bir düşünceyi teşvik edin.</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Bu derste:</a:t>
            </a:r>
            <a:endParaRPr sz="1600" b="1">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Çeşitli seramik sırlama teknikleri ve bu tekniklerin eserlerinizin estetik değerini nasıl artırdığını öğreneceksiniz.</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Sırlama tekniklerini kendi seramik çalışmalarınıza uygulayarak renk ve yüzey ile sanatsal ifadeyi keşfedeceksiniz.</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Derslerimizde işlenen temel kavramları gözden geçiren interaktif bir test ile ders içeriğini ne kadar anladığınızı değerlendireceksiniz.</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Ders boyunca kat ettiğiniz yolu düşünerek, son projelerinizi paylaşacak ve geliştirdiğiniz becerileri tartışacaksınız.</a:t>
            </a:r>
            <a:endParaRPr sz="1600">
              <a:solidFill>
                <a:schemeClr val="dk1"/>
              </a:solidFill>
              <a:latin typeface="Candara"/>
              <a:ea typeface="Candara"/>
              <a:cs typeface="Candara"/>
              <a:sym typeface="Candara"/>
            </a:endParaRPr>
          </a:p>
          <a:p>
            <a:pPr marL="457200" marR="0" lvl="0" indent="0" algn="l" rtl="0">
              <a:lnSpc>
                <a:spcPct val="115000"/>
              </a:lnSpc>
              <a:spcBef>
                <a:spcPts val="1200"/>
              </a:spcBef>
              <a:spcAft>
                <a:spcPts val="0"/>
              </a:spcAft>
              <a:buNone/>
            </a:pPr>
            <a:endParaRPr sz="1600">
              <a:solidFill>
                <a:schemeClr val="dk1"/>
              </a:solidFill>
              <a:highlight>
                <a:schemeClr val="lt1"/>
              </a:highlight>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89600"/>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rgbClr val="FFFFFF"/>
                </a:solidFill>
                <a:latin typeface="Candara"/>
                <a:ea typeface="Candara"/>
                <a:cs typeface="Candara"/>
                <a:sym typeface="Candara"/>
              </a:rPr>
              <a:t>SERAMİKTE EKO-TASARIMA GİRİŞ</a:t>
            </a:r>
            <a:endParaRPr sz="3600" b="1" i="0" u="none" strike="noStrike" cap="none">
              <a:solidFill>
                <a:srgbClr val="FFFFFF"/>
              </a:solidFill>
              <a:latin typeface="Candara"/>
              <a:ea typeface="Candara"/>
              <a:cs typeface="Candara"/>
              <a:sym typeface="Candara"/>
            </a:endParaRPr>
          </a:p>
        </p:txBody>
      </p:sp>
      <p:sp>
        <p:nvSpPr>
          <p:cNvPr id="107" name="Google Shape;107;g3231fbaea0f_0_4"/>
          <p:cNvSpPr txBox="1"/>
          <p:nvPr/>
        </p:nvSpPr>
        <p:spPr>
          <a:xfrm>
            <a:off x="555578" y="1079936"/>
            <a:ext cx="10092000" cy="5336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Kısa bir eko-tasarım bilgilendirme ile başlayın. Seramik, birçok yönden doğası gereği çevreye duyarlı bir seçimdir: topraktan yapılır, elle şekillendirilir, dayanıklılık için fırınlanır ve özenle bakıldığında nesiller boyu kullanılabilir. Üretimi karmaşık veya kirletici süreçler gerektirmez (özellikle küçük ölçekli atölyelerde) ve kırılan seramikler toprağa geri döndürülebilir veya mozaik ve inşaatta kullanılabilir.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Bu, grubunuza eko-tasarımın sadece malzemelerden ibaret olmadığını hatırlatmak için iyi bir fırsattır. Eko-tasarım, yarattıklarımızın ardındaki amaç ve farkındalıkla da ilgilidir — atıkları azaltmak, zaten sahip olduklarımızı kullanmak, özenle üretmek ve bir nesnenin tüm yaşam döngüsünü düşünmek.</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Temel fikirleri kısaca özetleyebilirsiniz:</a:t>
            </a:r>
            <a:endParaRPr sz="1700">
              <a:solidFill>
                <a:schemeClr val="dk1"/>
              </a:solidFill>
              <a:latin typeface="Candara"/>
              <a:ea typeface="Candara"/>
              <a:cs typeface="Candara"/>
              <a:sym typeface="Candara"/>
            </a:endParaRPr>
          </a:p>
          <a:p>
            <a:pPr marL="457200" lvl="0" indent="-298450" algn="l" rtl="0">
              <a:lnSpc>
                <a:spcPct val="115000"/>
              </a:lnSpc>
              <a:spcBef>
                <a:spcPts val="1200"/>
              </a:spcBef>
              <a:spcAft>
                <a:spcPts val="0"/>
              </a:spcAft>
              <a:buClr>
                <a:schemeClr val="dk1"/>
              </a:buClr>
              <a:buSzPts val="1100"/>
              <a:buChar char="●"/>
            </a:pPr>
            <a:r>
              <a:rPr lang="en-GB" sz="1700">
                <a:solidFill>
                  <a:schemeClr val="dk1"/>
                </a:solidFill>
                <a:latin typeface="Candara"/>
                <a:ea typeface="Candara"/>
                <a:cs typeface="Candara"/>
                <a:sym typeface="Candara"/>
              </a:rPr>
              <a:t>Ekolojik ve yerel malzemelerin kullanımı</a:t>
            </a:r>
            <a:endParaRPr sz="1700">
              <a:solidFill>
                <a:schemeClr val="dk1"/>
              </a:solidFill>
              <a:latin typeface="Candara"/>
              <a:ea typeface="Candara"/>
              <a:cs typeface="Candara"/>
              <a:sym typeface="Candara"/>
            </a:endParaRPr>
          </a:p>
          <a:p>
            <a:pPr marL="457200" lvl="0" indent="-298450" algn="l" rtl="0">
              <a:lnSpc>
                <a:spcPct val="115000"/>
              </a:lnSpc>
              <a:spcBef>
                <a:spcPts val="0"/>
              </a:spcBef>
              <a:spcAft>
                <a:spcPts val="0"/>
              </a:spcAft>
              <a:buClr>
                <a:schemeClr val="dk1"/>
              </a:buClr>
              <a:buSzPts val="1100"/>
              <a:buChar char="●"/>
            </a:pPr>
            <a:r>
              <a:rPr lang="en-GB" sz="1700">
                <a:solidFill>
                  <a:schemeClr val="dk1"/>
                </a:solidFill>
                <a:latin typeface="Candara"/>
                <a:ea typeface="Candara"/>
                <a:cs typeface="Candara"/>
                <a:sym typeface="Candara"/>
              </a:rPr>
              <a:t>Yaratıcı süreçte atıkların azaltılması</a:t>
            </a:r>
            <a:endParaRPr sz="1700">
              <a:solidFill>
                <a:schemeClr val="dk1"/>
              </a:solidFill>
              <a:latin typeface="Candara"/>
              <a:ea typeface="Candara"/>
              <a:cs typeface="Candara"/>
              <a:sym typeface="Candara"/>
            </a:endParaRPr>
          </a:p>
          <a:p>
            <a:pPr marL="457200" lvl="0" indent="-298450" algn="l" rtl="0">
              <a:lnSpc>
                <a:spcPct val="115000"/>
              </a:lnSpc>
              <a:spcBef>
                <a:spcPts val="0"/>
              </a:spcBef>
              <a:spcAft>
                <a:spcPts val="0"/>
              </a:spcAft>
              <a:buClr>
                <a:schemeClr val="dk1"/>
              </a:buClr>
              <a:buSzPts val="1100"/>
              <a:buChar char="●"/>
            </a:pPr>
            <a:r>
              <a:rPr lang="en-GB" sz="1700">
                <a:solidFill>
                  <a:schemeClr val="dk1"/>
                </a:solidFill>
                <a:latin typeface="Candara"/>
                <a:ea typeface="Candara"/>
                <a:cs typeface="Candara"/>
                <a:sym typeface="Candara"/>
              </a:rPr>
              <a:t>Dayanıklılık, kullanışlılık ve duygusal değer için tasarım</a:t>
            </a:r>
            <a:endParaRPr sz="1700">
              <a:solidFill>
                <a:schemeClr val="dk1"/>
              </a:solidFill>
              <a:latin typeface="Candara"/>
              <a:ea typeface="Candara"/>
              <a:cs typeface="Candara"/>
              <a:sym typeface="Candara"/>
            </a:endParaRPr>
          </a:p>
          <a:p>
            <a:pPr marL="457200" lvl="0" indent="-298450" algn="l" rtl="0">
              <a:lnSpc>
                <a:spcPct val="115000"/>
              </a:lnSpc>
              <a:spcBef>
                <a:spcPts val="0"/>
              </a:spcBef>
              <a:spcAft>
                <a:spcPts val="0"/>
              </a:spcAft>
              <a:buClr>
                <a:schemeClr val="dk1"/>
              </a:buClr>
              <a:buSzPts val="1100"/>
              <a:buChar char="●"/>
            </a:pPr>
            <a:r>
              <a:rPr lang="en-GB" sz="1700">
                <a:solidFill>
                  <a:schemeClr val="dk1"/>
                </a:solidFill>
                <a:latin typeface="Candara"/>
                <a:ea typeface="Candara"/>
                <a:cs typeface="Candara"/>
                <a:sym typeface="Candara"/>
              </a:rPr>
              <a:t>Doğadan ve geleneksel bilgilerden alınan ilham</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Onları, nesnelerinin bu ilkeleri nasıl somutlaştırdığını düşünmeye ve sırlamayı, parçanın el yapımı karakterini ve ekolojik niyetini gizlemek yerine onu zenginleştiren son katman olarak görmeye teşvik edin.</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1200"/>
              </a:spcAft>
              <a:buNone/>
            </a:pPr>
            <a:endParaRPr sz="1700">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3862d0fea24_0_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g3862d0fea24_0_1"/>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3862d0fea24_0_1"/>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3862d0fea24_0_1"/>
          <p:cNvSpPr txBox="1"/>
          <p:nvPr/>
        </p:nvSpPr>
        <p:spPr>
          <a:xfrm>
            <a:off x="0" y="89600"/>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rgbClr val="FFFFFF"/>
                </a:solidFill>
                <a:latin typeface="Candara"/>
                <a:ea typeface="Candara"/>
                <a:cs typeface="Candara"/>
                <a:sym typeface="Candara"/>
              </a:rPr>
              <a:t>SERAMİK SIRLAMA TEKNİKLERİ VE SÜRECİ</a:t>
            </a:r>
            <a:endParaRPr sz="3600" b="1" i="0" u="none" strike="noStrike" cap="none">
              <a:solidFill>
                <a:srgbClr val="FFFFFF"/>
              </a:solidFill>
              <a:latin typeface="Candara"/>
              <a:ea typeface="Candara"/>
              <a:cs typeface="Candara"/>
              <a:sym typeface="Candara"/>
            </a:endParaRPr>
          </a:p>
        </p:txBody>
      </p:sp>
      <p:sp>
        <p:nvSpPr>
          <p:cNvPr id="116" name="Google Shape;116;g3862d0fea24_0_1"/>
          <p:cNvSpPr txBox="1"/>
          <p:nvPr/>
        </p:nvSpPr>
        <p:spPr>
          <a:xfrm>
            <a:off x="555578" y="1079936"/>
            <a:ext cx="10092000" cy="5336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1700">
                <a:solidFill>
                  <a:schemeClr val="dk1"/>
                </a:solidFill>
                <a:latin typeface="Candara"/>
                <a:ea typeface="Candara"/>
                <a:cs typeface="Candara"/>
                <a:sym typeface="Candara"/>
              </a:rPr>
              <a:t>Sırlama, kimya, yaratıcılık ve zanaatkarlığı bir araya getirerek basit bir seramik parçasını canlı bir sanat eserine dönüştüren bir sanat formudur. Bugün, sırların canlı dünyası aracılığıyla sanatsal vizyonunuzu ifade etmenizi sağlayacak çeşitli teknikleri keşfedeceğiz.</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700" b="1">
                <a:solidFill>
                  <a:schemeClr val="dk1"/>
                </a:solidFill>
                <a:latin typeface="Candara"/>
                <a:ea typeface="Candara"/>
                <a:cs typeface="Candara"/>
                <a:sym typeface="Candara"/>
              </a:rPr>
              <a:t>Sırlama nedir? </a:t>
            </a:r>
            <a:endParaRPr sz="1700" b="1">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700">
                <a:solidFill>
                  <a:schemeClr val="dk1"/>
                </a:solidFill>
                <a:latin typeface="Candara"/>
                <a:ea typeface="Candara"/>
                <a:cs typeface="Candara"/>
                <a:sym typeface="Candara"/>
              </a:rPr>
              <a:t>Sırlama, sır olarak bilinen mineral ve renklendiricilerden oluşan sıvı bir karışımın, biskuvi pişirilmiş seramik parçaların yüzeyine uygulanmasıdır. Bu sırlar fırında pişirildiğinde erir ve camsı bir yüzey oluşturur, bu da parçayı güzelleştirmenin yanı sıra su geçirmez ve gıda için güvenli hale getirir. Bu dönüşüm sadece fiziksel değildir; seramik eserlerinize derinlik katar, renkleri yoğunlaştırır ve dokusal detayları vurgular.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sz="1700" b="1">
                <a:solidFill>
                  <a:schemeClr val="dk1"/>
                </a:solidFill>
                <a:latin typeface="Candara"/>
                <a:ea typeface="Candara"/>
                <a:cs typeface="Candara"/>
                <a:sym typeface="Candara"/>
              </a:rPr>
              <a:t>Seramiklere neden sırlanır?</a:t>
            </a:r>
            <a:endParaRPr sz="1700" b="1">
              <a:solidFill>
                <a:schemeClr val="dk1"/>
              </a:solidFill>
              <a:latin typeface="Candara"/>
              <a:ea typeface="Candara"/>
              <a:cs typeface="Candara"/>
              <a:sym typeface="Candara"/>
            </a:endParaRPr>
          </a:p>
          <a:p>
            <a:pPr marL="457200" lvl="0" indent="-336550" algn="l" rtl="0">
              <a:lnSpc>
                <a:spcPct val="115000"/>
              </a:lnSpc>
              <a:spcBef>
                <a:spcPts val="120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Estetik: Sırlama, parçanızın rengini, parlaklığını ve dokusunu önemli ölçüde etkileyerek her parçayı benzersiz bir güzelliğe kavuşturan özelleştirme imkanı sunar.</a:t>
            </a:r>
            <a:endParaRPr sz="1700">
              <a:solidFill>
                <a:schemeClr val="dk1"/>
              </a:solidFill>
              <a:latin typeface="Candara"/>
              <a:ea typeface="Candara"/>
              <a:cs typeface="Candara"/>
              <a:sym typeface="Candara"/>
            </a:endParaRPr>
          </a:p>
          <a:p>
            <a:pPr marL="457200" lvl="0" indent="-336550" algn="l" rtl="0">
              <a:lnSpc>
                <a:spcPct val="115000"/>
              </a:lnSpc>
              <a:spcBef>
                <a:spcPts val="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İşlevsellik: Sır kaplama, seramik eşyaları daha dayanıklı hale getirir ve neme ve lekelere karşı dirençli hale getirir.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1200"/>
              </a:spcAft>
              <a:buNone/>
            </a:pPr>
            <a:r>
              <a:rPr lang="en-GB" sz="1700">
                <a:solidFill>
                  <a:schemeClr val="dk1"/>
                </a:solidFill>
                <a:latin typeface="Candara"/>
                <a:ea typeface="Candara"/>
                <a:cs typeface="Candara"/>
                <a:sym typeface="Candara"/>
              </a:rPr>
              <a:t>Yaratıcılık: Sır seçimi ve uygulama tekniği, bir parçanın görünüşünü önemli ölçüde değiştirebilir ve sonsuz yaratıcı olanaklar sunar.</a:t>
            </a:r>
            <a:endParaRPr sz="220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324db71f721_0_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g324db71f721_0_6"/>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g324db71f721_0_6"/>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g324db71f721_0_6"/>
          <p:cNvSpPr txBox="1"/>
          <p:nvPr/>
        </p:nvSpPr>
        <p:spPr>
          <a:xfrm>
            <a:off x="0" y="89600"/>
            <a:ext cx="10911000" cy="12006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3600"/>
              <a:buFont typeface="Arial"/>
              <a:buNone/>
            </a:pPr>
            <a:r>
              <a:rPr lang="en-GB" sz="3600" b="1">
                <a:solidFill>
                  <a:schemeClr val="lt1"/>
                </a:solidFill>
                <a:latin typeface="Candara"/>
                <a:ea typeface="Candara"/>
                <a:cs typeface="Candara"/>
                <a:sym typeface="Candara"/>
              </a:rPr>
              <a:t>SERAMİK SIRLAMA TEKNİKLERİ VE SÜRECİ</a:t>
            </a:r>
            <a:endParaRPr sz="36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a:solidFill>
                <a:srgbClr val="FFFFFF"/>
              </a:solidFill>
              <a:latin typeface="Candara"/>
              <a:ea typeface="Candara"/>
              <a:cs typeface="Candara"/>
              <a:sym typeface="Candara"/>
            </a:endParaRPr>
          </a:p>
        </p:txBody>
      </p:sp>
      <p:sp>
        <p:nvSpPr>
          <p:cNvPr id="125" name="Google Shape;125;g324db71f721_0_6"/>
          <p:cNvSpPr txBox="1"/>
          <p:nvPr/>
        </p:nvSpPr>
        <p:spPr>
          <a:xfrm>
            <a:off x="555578" y="1079936"/>
            <a:ext cx="10092000" cy="3210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1600" b="1">
                <a:solidFill>
                  <a:schemeClr val="dk1"/>
                </a:solidFill>
                <a:latin typeface="Candara"/>
                <a:ea typeface="Candara"/>
                <a:cs typeface="Candara"/>
                <a:sym typeface="Candara"/>
              </a:rPr>
              <a:t>Bugün Keşfedeceğimiz Sırlama Teknikleri:</a:t>
            </a:r>
            <a:endParaRPr sz="1600" b="1">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AutoNum type="arabicPeriod"/>
            </a:pPr>
            <a:r>
              <a:rPr lang="en-GB" sz="1600" b="1">
                <a:solidFill>
                  <a:schemeClr val="dk1"/>
                </a:solidFill>
                <a:latin typeface="Candara"/>
                <a:ea typeface="Candara"/>
                <a:cs typeface="Candara"/>
                <a:sym typeface="Candara"/>
              </a:rPr>
              <a:t>Daldırma: </a:t>
            </a:r>
            <a:r>
              <a:rPr lang="en-GB" sz="1600">
                <a:solidFill>
                  <a:schemeClr val="dk1"/>
                </a:solidFill>
                <a:latin typeface="Candara"/>
                <a:ea typeface="Candara"/>
                <a:cs typeface="Candara"/>
                <a:sym typeface="Candara"/>
              </a:rPr>
              <a:t>Daldırma, biskuvi pişirilmiş parçayı sır kabına daldırarak hızlı ve eşit bir kaplama elde etmeyi sağlar. Bu yöntem, karmaşık doku veya detaylara sahip parçalar için idealdir.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AutoNum type="arabicPeriod"/>
            </a:pPr>
            <a:r>
              <a:rPr lang="en-GB" sz="1600" b="1">
                <a:solidFill>
                  <a:schemeClr val="dk1"/>
                </a:solidFill>
                <a:latin typeface="Candara"/>
                <a:ea typeface="Candara"/>
                <a:cs typeface="Candara"/>
                <a:sym typeface="Candara"/>
              </a:rPr>
              <a:t>Dökme:</a:t>
            </a:r>
            <a:r>
              <a:rPr lang="en-GB" sz="1600">
                <a:solidFill>
                  <a:schemeClr val="dk1"/>
                </a:solidFill>
                <a:latin typeface="Candara"/>
                <a:ea typeface="Candara"/>
                <a:cs typeface="Candara"/>
                <a:sym typeface="Candara"/>
              </a:rPr>
              <a:t> Seramik parçanın üzerine sır dökülmesi, kaplama alanları üzerinde daha fazla kontrol sağlar ve ilginç damlama efektleri yaratabilir.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AutoNum type="arabicPeriod"/>
            </a:pPr>
            <a:r>
              <a:rPr lang="en-GB" sz="1600" b="1">
                <a:solidFill>
                  <a:schemeClr val="dk1"/>
                </a:solidFill>
                <a:latin typeface="Candara"/>
                <a:ea typeface="Candara"/>
                <a:cs typeface="Candara"/>
                <a:sym typeface="Candara"/>
              </a:rPr>
              <a:t>Fırçalama: </a:t>
            </a:r>
            <a:r>
              <a:rPr lang="en-GB" sz="1600">
                <a:solidFill>
                  <a:schemeClr val="dk1"/>
                </a:solidFill>
                <a:latin typeface="Candara"/>
                <a:ea typeface="Candara"/>
                <a:cs typeface="Candara"/>
                <a:sym typeface="Candara"/>
              </a:rPr>
              <a:t>Sırın fırça ile uygulanması, sırın kalınlığı ve deseni üzerinde en fazla kontrolü sağlar. Bu teknik, ayrıntılı tasarımlar veya vurgular eklemek için mükemmeldir.</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AutoNum type="arabicPeriod"/>
            </a:pPr>
            <a:r>
              <a:rPr lang="en-GB" sz="1600" b="1">
                <a:solidFill>
                  <a:schemeClr val="dk1"/>
                </a:solidFill>
                <a:latin typeface="Candara"/>
                <a:ea typeface="Candara"/>
                <a:cs typeface="Candara"/>
                <a:sym typeface="Candara"/>
              </a:rPr>
              <a:t>Püskürtme: </a:t>
            </a:r>
            <a:r>
              <a:rPr lang="en-GB" sz="1600">
                <a:solidFill>
                  <a:schemeClr val="dk1"/>
                </a:solidFill>
                <a:latin typeface="Candara"/>
                <a:ea typeface="Candara"/>
                <a:cs typeface="Candara"/>
                <a:sym typeface="Candara"/>
              </a:rPr>
              <a:t>Hava fırçası veya püskürtme tabancası kullanılarak sır püskürtülmesi, özellikle büyük veya karmaşık şekiller için yararlı olan düzgün ve pürüzsüz bir kaplama sağlar.</a:t>
            </a:r>
            <a:endParaRPr sz="1600">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None/>
            </a:pPr>
            <a:endParaRPr sz="1700">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640</Words>
  <Application>Microsoft Office PowerPoint</Application>
  <PresentationFormat>Προσαρμογή</PresentationFormat>
  <Paragraphs>42</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2026-04-25T08:21:38Z</dcterms:modified>
</cp:coreProperties>
</file>