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3" r:id="rId4"/>
    <p:sldId id="274" r:id="rId5"/>
    <p:sldId id="275" r:id="rId6"/>
  </p:sldIdLst>
  <p:sldSz cx="12192000" cy="6858000"/>
  <p:notesSz cx="6858000" cy="9144000"/>
  <p:embeddedFontLst>
    <p:embeddedFont>
      <p:font typeface="Candara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289w4AVEz9xq2cXcZJlfFoWS1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/>
        </p:nvSpPr>
        <p:spPr>
          <a:xfrm>
            <a:off x="0" y="2708872"/>
            <a:ext cx="12191999" cy="954067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Eğitim Programı</a:t>
            </a: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8096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ÜNİTE 4: Kültürlerarası ve Kuşaklararası iletişim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/>
          <p:cNvSpPr txBox="1"/>
          <p:nvPr/>
        </p:nvSpPr>
        <p:spPr>
          <a:xfrm>
            <a:off x="2623052" y="6143156"/>
            <a:ext cx="81287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Avrupa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Komisyonu'nun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desteği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finanse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edilmiştir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İçerik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sadece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yazarın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görüşlerini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yansıtmaktadır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burada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bilgilerin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herhangi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şekilde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kullanılmasından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sorumlu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tutulamaz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" name="6 - Εικόνα" descr="TR Avrupa Birliği tarafından ortak finanse edilmektedir_P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80" y="6165304"/>
            <a:ext cx="2304256" cy="412001"/>
          </a:xfrm>
          <a:prstGeom prst="rect">
            <a:avLst/>
          </a:prstGeom>
        </p:spPr>
      </p:pic>
      <p:pic>
        <p:nvPicPr>
          <p:cNvPr id="9" name="7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9872" y="6067546"/>
            <a:ext cx="1152128" cy="5972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738554" y="1590682"/>
            <a:ext cx="10876084" cy="4197376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970313" y="2074783"/>
            <a:ext cx="8686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DERS 2: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Kültürel ve doğal mirası keşfetmek için farklılıkları vurgulayan bir araç olarak Kilise cemaati haritaları (parish</a:t>
            </a:r>
            <a:r>
              <a:rPr lang="en-US" sz="28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haritaları</a:t>
            </a:r>
            <a:r>
              <a:rPr lang="en-US" sz="2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37286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2"/>
          <p:cNvSpPr/>
          <p:nvPr/>
        </p:nvSpPr>
        <p:spPr>
          <a:xfrm>
            <a:off x="392448" y="-1"/>
            <a:ext cx="10698811" cy="735919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52"/>
          <p:cNvSpPr/>
          <p:nvPr/>
        </p:nvSpPr>
        <p:spPr>
          <a:xfrm>
            <a:off x="0" y="4"/>
            <a:ext cx="10911000" cy="73590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Etkileşimli Etkinlik</a:t>
            </a:r>
            <a:endParaRPr sz="3600" b="1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05" name="Google Shape;305;p52"/>
          <p:cNvSpPr txBox="1"/>
          <p:nvPr/>
        </p:nvSpPr>
        <p:spPr>
          <a:xfrm>
            <a:off x="254524" y="784565"/>
            <a:ext cx="10836735" cy="978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4138" marR="0" lvl="0" indent="-33338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548135"/>
                </a:solidFill>
                <a:latin typeface="Calibri"/>
                <a:ea typeface="Calibri"/>
                <a:cs typeface="Calibri"/>
                <a:sym typeface="Calibri"/>
              </a:rPr>
              <a:t>Bu etkinlikte grup en az 2 gruba ayrılmalıdır. Mümkünse, homojen olmayan gruplar oluşturun: erkekler ve kadınlar, gençler ve yaşlılar, vatandaşlar ve yeni vatandaşlar.</a:t>
            </a:r>
            <a:endParaRPr sz="2400" b="0" i="1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52"/>
          <p:cNvSpPr/>
          <p:nvPr/>
        </p:nvSpPr>
        <p:spPr>
          <a:xfrm>
            <a:off x="392448" y="1811459"/>
            <a:ext cx="10966851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Birlikte Parish Haritaları oluşturalım ünite3 ders 1'de geliştirilen haritaları alalım ve analiz edelim</a:t>
            </a: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- Yerel mirası zenginleştirmek için haritaya koymak istediğimiz unsurları seçelim:  </a:t>
            </a: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    Anıtlar</a:t>
            </a: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Mimari </a:t>
            </a: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Arkeolojik </a:t>
            </a: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Doğal </a:t>
            </a: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Gastronomik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Kullanmak istediğimiz materyalleri seçelim: fotoğraflar, çizimler, efsaneler, hikayeler, tarifler, tarihsel veriler vb. Parish Haritasını geliştirmek için kendimize sormamız gereken soruları hatırlayalım. </a:t>
            </a: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Bu sorulara şunu da ekleyelim: farklı bakış açılarını dikkate alıyor muyuz? Bu yerel gerçekliği yaşayanların (farklı nesiller, farklı kültürler) farklı görüşlerini dikkate alıyor muyuz?</a:t>
            </a:r>
            <a:endParaRPr sz="20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6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6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26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Tartışma ve Düşünceler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15" name="Google Shape;315;p26"/>
          <p:cNvSpPr txBox="1"/>
          <p:nvPr/>
        </p:nvSpPr>
        <p:spPr>
          <a:xfrm>
            <a:off x="640498" y="962775"/>
            <a:ext cx="8197200" cy="42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1) Tartıştığımız konuları özetleyin.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2) Yerel topluluklarda oluşturduğumuz haritaları nasıl sunacağımızı tartışalım. Bir etkinlik mi düzenlemeliyiz? Kimler gelmeli? En iyi organizasyon yeri neresi olur? (konferans salonu, belediye binaları, okullar) ? </a:t>
            </a:r>
            <a:endParaRPr sz="2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3) Ders içeriği ve etkinlik ile ilgili görüşlerinizi belirtin.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16" name="Google Shape;31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31300" y="1348600"/>
            <a:ext cx="3137951" cy="205008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</p:pic>
      <p:sp>
        <p:nvSpPr>
          <p:cNvPr id="317" name="Google Shape;317;p26"/>
          <p:cNvSpPr txBox="1"/>
          <p:nvPr/>
        </p:nvSpPr>
        <p:spPr>
          <a:xfrm>
            <a:off x="8931288" y="3605450"/>
            <a:ext cx="30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Kaynak,Freepik, fotoğraf pch.vector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https://www.freepik.com/free-vector/people-talking-arguing_9176206.htm#fromView=search&amp;page=1&amp;position=32&amp;uuid=9ec0301a-dddf-4d25-a241-a5349c9e3205</a:t>
            </a:r>
            <a:r>
              <a:rPr lang="en-US"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52318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İlginiz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için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teşekkür</a:t>
            </a:r>
            <a:r>
              <a:rPr lang="en-US" sz="28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Candara" pitchFamily="34" charset="0"/>
              </a:rPr>
              <a:t>ederiz</a:t>
            </a:r>
            <a:endParaRPr lang="en-US" sz="28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Proje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ortakları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87;p1"/>
          <p:cNvSpPr txBox="1"/>
          <p:nvPr/>
        </p:nvSpPr>
        <p:spPr>
          <a:xfrm>
            <a:off x="2623052" y="6143156"/>
            <a:ext cx="812878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Avrupa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Komisyonu'nun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desteği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finanse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edilmiştir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İçerik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sadece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yazarın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görüşlerini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yansıtmaktadır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Komisyon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burada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bilgilerin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herhangi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bir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şekilde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kullanılmasından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sorumlu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b="0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tutulamaz</a:t>
            </a:r>
            <a:r>
              <a:rPr lang="en-US" sz="105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" name="6 - Εικόνα" descr="TR Avrupa Birliği tarafından ortak finanse edilmektedir_POS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680" y="6165304"/>
            <a:ext cx="2304256" cy="412001"/>
          </a:xfrm>
          <a:prstGeom prst="rect">
            <a:avLst/>
          </a:prstGeom>
        </p:spPr>
      </p:pic>
      <p:pic>
        <p:nvPicPr>
          <p:cNvPr id="20" name="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39872" y="6067546"/>
            <a:ext cx="1152128" cy="5972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Προσαρμογή</PresentationFormat>
  <Paragraphs>33</Paragraphs>
  <Slides>5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0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1</cp:revision>
  <dcterms:created xsi:type="dcterms:W3CDTF">2024-06-10T15:48:53Z</dcterms:created>
  <dcterms:modified xsi:type="dcterms:W3CDTF">2026-04-25T08:26:53Z</dcterms:modified>
</cp:coreProperties>
</file>