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66" r:id="rId5"/>
    <p:sldId id="267" r:id="rId6"/>
    <p:sldId id="268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Le+NQ/ujlZqaE2Fqi9QhtWDv8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4"/>
          <p:cNvSpPr txBox="1"/>
          <p:nvPr/>
        </p:nvSpPr>
        <p:spPr>
          <a:xfrm>
            <a:off x="-3" y="2724029"/>
            <a:ext cx="12192000" cy="13854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EĞİTİM PROGRAMI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ÜNİTE 7: Dijital Yetkinlikler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4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/>
          <p:cNvSpPr txBox="1"/>
          <p:nvPr/>
        </p:nvSpPr>
        <p:spPr>
          <a:xfrm>
            <a:off x="2623052" y="6143156"/>
            <a:ext cx="812878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Avrupa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Komisyonu'nun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desteği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finanse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edilmiştir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İçerik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sadece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yazarın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görüşlerini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yansıtmaktadır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Komisyon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burada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bilgilerin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herhangi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şekilde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kullanılmasından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sorumlu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tutulamaz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6 - Εικόνα" descr="TR Avrupa Birliği tarafından ortak finanse edilmektedir_P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80" y="6165304"/>
            <a:ext cx="2304256" cy="412001"/>
          </a:xfrm>
          <a:prstGeom prst="rect">
            <a:avLst/>
          </a:prstGeom>
        </p:spPr>
      </p:pic>
      <p:pic>
        <p:nvPicPr>
          <p:cNvPr id="9" name="7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9872" y="6067546"/>
            <a:ext cx="1152128" cy="5972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-79131" y="2074783"/>
            <a:ext cx="121920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DERS 1: </a:t>
            </a: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Miras Belgeleme için Dijital Araçlara Giriş</a:t>
            </a:r>
            <a:endParaRPr sz="36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-434475" y="46688"/>
            <a:ext cx="12288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Etkileşimli Etkinlik: Google Earth ile Miras Alanlarını Keşfetme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484053" y="1006308"/>
            <a:ext cx="10911016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Amaç: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Google Earth'ü kullanarak yerel bir miras alanını keşfetmek ve belgelemek.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Kültürel, tarihi veya ekolojik alanların önemini nasıl açıklayacağınızı öğrenin.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Gerekli Malzemeler: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Google Earth yüklü bilgisayarlar veya tabletler (veya web sürümüne erişim).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Keşfedilecek yerel miras alanları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Prosedür: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Google Earth'ü açın ve yerel bir miras alanını arayın veya öğretmenin önerdiği alanı kullanın.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Mevcut araçları kullanarak siteyi ayrıntılı olarak keşfetmek için yakınlaştırın.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Alana, tarihsel, kültürel veya ekolojik önemini açıklayan açıklamalar ekleyin. Önemli bulduğunuz ilginç gerçekleri veya ayrıntıları ekleyebilirsiniz.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Bulgularınızı grupla paylaşın, öğrendiklerinizi ve Google Earth gibi dijital araçların mirası belgelemeye ve korumaya nasıl yardımcı olabileceğini tartışın.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Etkileşimli Etkinlik: </a:t>
            </a:r>
            <a:r>
              <a:rPr lang="en-GB" sz="36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Öz Değerlendirme</a:t>
            </a: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501637" y="1305342"/>
            <a:ext cx="109110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Amaç: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Google Earth gibi dijital araçların mirasla ilgilenmek ve mirası korumak için nasıl kullanılabileceğini düşün</a:t>
            </a: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mek</a:t>
            </a: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Gerekli Malzemeler: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Tartışma konuları (eğitmen tarafından sağlanır).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ndara"/>
              <a:buChar char="•"/>
            </a:pP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>
                <a:latin typeface="Candara"/>
                <a:ea typeface="Candara"/>
                <a:cs typeface="Candara"/>
                <a:sym typeface="Candara"/>
              </a:rPr>
              <a:t>Öz Değerlendirme</a:t>
            </a: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1400" b="1" i="0" u="none" strike="noStrike" cap="none">
              <a:solidFill>
                <a:srgbClr val="000000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Google Earth gibi dijital araçları kendi işinizde veya topluluk projelerinizde nasıl kullanabileceğinize dair kısa bir değerlendirme yazın.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Tartışma ve Düşünme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6" name="Google Shape;196;p11"/>
          <p:cNvSpPr txBox="1"/>
          <p:nvPr/>
        </p:nvSpPr>
        <p:spPr>
          <a:xfrm>
            <a:off x="484053" y="973651"/>
            <a:ext cx="10911000" cy="4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 Tartışması için Sorular:</a:t>
            </a: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Dijital araçlar, toplulukların mirasın korunmasına katılımını nasıl destekleyebilir?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Özellikle dezavantajlı topluluklarda mirasın belgelenmesi için dijital araçların kullanımının önündeki engeller nelerdir?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Dijital hikaye anlatımı, halkın yerel mirası anlamasına nasıl etki edebilir?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GIS haritalama veya Google Earth kullanımı, bir topluluğun miras alanlarıyla olan bağını nasıl güçlendirebilir?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Kültürel ve doğal mirasın belgelenmesinde dijital araçların kullanımında dikkate alınması gereken etik hususlar nelerdir?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Dijital platformlar, mirasın korunması çabalarında genç nesillere ulaşmaya nasıl yardımcı olabilir?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Sonuç:</a:t>
            </a: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Dijital araçlar, mirası belgelemek, paylaşmak ve korumak için yenilikçi yollar sunar, ancak bunların uygulanmasında yerel bağlamlar ve topluluğun ihtiyaçları göz önünde bulundurulmalıdır.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Dijital hikaye anlatımı ve haritalama ile ilgilenmek, bireyler ve kültürel mirasları arasında daha derin bir bağ kurulmasını sağlayabilir.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Zorluklar devam etmekte olsa da, işbirliği ve yaratıcılıkla dijital araçlar sürdürülebilir mirasın korunmasında önemli bir rol oynayabilir.</a:t>
            </a:r>
            <a:endParaRPr sz="1600" b="0" i="0" u="none" strike="noStrike" cap="none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İlginiz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için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teşekkür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ederiz</a:t>
            </a:r>
            <a:endParaRPr lang="en-US" sz="2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Proje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ortakları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87;p1"/>
          <p:cNvSpPr txBox="1"/>
          <p:nvPr/>
        </p:nvSpPr>
        <p:spPr>
          <a:xfrm>
            <a:off x="2623052" y="6143156"/>
            <a:ext cx="812878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Avrupa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Komisyonu'nun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desteği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finanse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edilmiştir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İçerik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sadece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yazarın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görüşlerini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yansıtmaktadır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Komisyon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burada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bilgilerin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herhangi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şekilde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kullanılmasından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sorumlu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tutulamaz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" name="6 - Εικόνα" descr="TR Avrupa Birliği tarafından ortak finanse edilmektedir_POS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680" y="6165304"/>
            <a:ext cx="2304256" cy="412001"/>
          </a:xfrm>
          <a:prstGeom prst="rect">
            <a:avLst/>
          </a:prstGeom>
        </p:spPr>
      </p:pic>
      <p:pic>
        <p:nvPicPr>
          <p:cNvPr id="20" name="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39872" y="6067546"/>
            <a:ext cx="1152128" cy="597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Προσαρμογή</PresentationFormat>
  <Paragraphs>53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</cp:revision>
  <dcterms:created xsi:type="dcterms:W3CDTF">2024-06-10T15:48:53Z</dcterms:created>
  <dcterms:modified xsi:type="dcterms:W3CDTF">2026-04-25T08:53:01Z</dcterms:modified>
</cp:coreProperties>
</file>