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Le+NQ/ujlZqaE2Fqi9QhtWDv8c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9.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earth.google.com/web"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5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EĞİTİM PROGRAMI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ÜNİTE 7: Dijital Yetkinlikler </a:t>
            </a:r>
            <a:endParaRPr sz="1400" b="0" i="0" u="none" strike="noStrike" cap="none">
              <a:solidFill>
                <a:srgbClr val="000000"/>
              </a:solidFill>
              <a:latin typeface="Arial"/>
              <a:ea typeface="Arial"/>
              <a:cs typeface="Arial"/>
              <a:sym typeface="Arial"/>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DERS 1: </a:t>
            </a:r>
            <a:r>
              <a:rPr lang="en-GB" sz="3600" b="1" i="0" u="none" strike="noStrike" cap="none">
                <a:solidFill>
                  <a:srgbClr val="FFFFFF"/>
                </a:solidFill>
                <a:latin typeface="Candara"/>
                <a:ea typeface="Candara"/>
                <a:cs typeface="Candara"/>
                <a:sym typeface="Candara"/>
              </a:rPr>
              <a:t>Miras Belgeleme için Dijital Araçlara Giriş</a:t>
            </a:r>
            <a:endParaRPr sz="3600" b="1" i="0" u="none" strike="noStrike" cap="none">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8" cy="120028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Kültürel Miras Belgeleme için Dijital Araçlara Giriş</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451396" y="1575996"/>
            <a:ext cx="10206681"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Kursun amaçları: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Dijital araçların kültürel ve doğal mirası nasıl koruyabileceğini öğrenmek.</a:t>
            </a:r>
            <a:endParaRPr sz="1400" b="0" i="0" u="none" strike="noStrike" cap="none">
              <a:solidFill>
                <a:srgbClr val="000000"/>
              </a:solidFill>
              <a:latin typeface="Arial"/>
              <a:ea typeface="Arial"/>
              <a:cs typeface="Arial"/>
              <a:sym typeface="Arial"/>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Canva ve GIS Mapping gibi araçları keşfedin.</a:t>
            </a:r>
            <a:endParaRPr sz="1400" b="0" i="0" u="none" strike="noStrike" cap="none">
              <a:solidFill>
                <a:srgbClr val="000000"/>
              </a:solidFill>
              <a:latin typeface="Arial"/>
              <a:ea typeface="Arial"/>
              <a:cs typeface="Arial"/>
              <a:sym typeface="Arial"/>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Bu araçların miras alanlarını daha erişilebilir ve ilgi çekici hale getirmeye nasıl yardımcı olduğunu anlayın.</a:t>
            </a:r>
            <a:endParaRPr sz="1400" b="0" i="0" u="none" strike="noStrike" cap="none">
              <a:solidFill>
                <a:srgbClr val="000000"/>
              </a:solidFill>
              <a:latin typeface="Arial"/>
              <a:ea typeface="Arial"/>
              <a:cs typeface="Arial"/>
              <a:sym typeface="Arial"/>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Sonuç: Kültürel ve doğal mirası sergilemek için basit bir dijital proje oluşturun.</a:t>
            </a:r>
            <a:endParaRPr sz="1800" b="0" i="0" u="none" strike="noStrike" cap="none">
              <a:solidFill>
                <a:srgbClr val="3F3F3F"/>
              </a:solidFill>
              <a:latin typeface="Candara"/>
              <a:ea typeface="Candara"/>
              <a:cs typeface="Candara"/>
              <a:sym typeface="Candara"/>
            </a:endParaRPr>
          </a:p>
          <a:p>
            <a:pPr marL="285750" marR="0" lvl="1" indent="-171450" algn="l" rtl="0">
              <a:lnSpc>
                <a:spcPct val="15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1" indent="0" algn="l" rtl="0">
              <a:lnSpc>
                <a:spcPct val="15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Dijital araçlar, gelecek nesiller için kültürel ve doğal mirası korumada çok önemli bir rol oynar.</a:t>
            </a:r>
            <a:endParaRPr sz="1400" b="0" i="0" u="none" strike="noStrike" cap="none">
              <a:solidFill>
                <a:srgbClr val="000000"/>
              </a:solidFill>
              <a:latin typeface="Arial"/>
              <a:ea typeface="Arial"/>
              <a:cs typeface="Arial"/>
              <a:sym typeface="Arial"/>
            </a:endParaRPr>
          </a:p>
          <a:p>
            <a:pPr marL="0" marR="0" lvl="1" indent="0" algn="l" rtl="0">
              <a:lnSpc>
                <a:spcPct val="15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Bu araçlar, mirası yeni ve etkileşimli yollarla belgelemeye, korumaya ve paylaşmaya yardımcı olur.</a:t>
            </a:r>
            <a:endParaRPr sz="1400" b="0" i="0" u="none" strike="noStrike" cap="none">
              <a:solidFill>
                <a:srgbClr val="000000"/>
              </a:solidFill>
              <a:latin typeface="Arial"/>
              <a:ea typeface="Arial"/>
              <a:cs typeface="Arial"/>
              <a:sym typeface="Arial"/>
            </a:endParaRPr>
          </a:p>
          <a:p>
            <a:pPr marL="0" marR="0" lvl="1" indent="0" algn="l" rtl="0">
              <a:lnSpc>
                <a:spcPct val="15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Bu derste Google Earth, Canva ve GIS Mapping'i keşfedecek ve bunların miras eğitimi ve korunmasını nasıl desteklediğini anlayacağız.</a:t>
            </a:r>
            <a:endParaRPr sz="1800" b="0" i="0" u="none" strike="noStrike" cap="none">
              <a:solidFill>
                <a:srgbClr val="3F3F3F"/>
              </a:solidFill>
              <a:latin typeface="Candara"/>
              <a:ea typeface="Candara"/>
              <a:cs typeface="Candara"/>
              <a:sym typeface="Candara"/>
            </a:endParaRPr>
          </a:p>
          <a:p>
            <a:pPr marL="285750" marR="0" lvl="1" indent="-171450" algn="l" rtl="0">
              <a:lnSpc>
                <a:spcPct val="15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598803" y="972237"/>
            <a:ext cx="60981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Teknoloji Mirasımızı Korumaya Nasıl Yardımcı Olabilir?</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1" name="Google Shape;111;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p:nvPr/>
        </p:nvSpPr>
        <p:spPr>
          <a:xfrm>
            <a:off x="-1" y="89588"/>
            <a:ext cx="13313229" cy="15696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Google Earth nedir? - Dünya çapında miras alanlarını keşfetmek</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Tarihi Mekanları Haritalama</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114" name="Google Shape;114;p4"/>
          <p:cNvSpPr txBox="1"/>
          <p:nvPr/>
        </p:nvSpPr>
        <p:spPr>
          <a:xfrm>
            <a:off x="484053" y="1608653"/>
            <a:ext cx="10206600" cy="286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dünyayı sanal olarak </a:t>
            </a:r>
            <a:r>
              <a:rPr lang="en-GB" sz="1800">
                <a:solidFill>
                  <a:srgbClr val="3F3F3F"/>
                </a:solidFill>
                <a:latin typeface="Candara"/>
                <a:ea typeface="Candara"/>
                <a:cs typeface="Candara"/>
                <a:sym typeface="Candara"/>
              </a:rPr>
              <a:t>keşfetmemizi</a:t>
            </a:r>
            <a:r>
              <a:rPr lang="en-GB" sz="1800" b="0" i="0" u="none" strike="noStrike" cap="none">
                <a:solidFill>
                  <a:srgbClr val="3F3F3F"/>
                </a:solidFill>
                <a:latin typeface="Candara"/>
                <a:ea typeface="Candara"/>
                <a:cs typeface="Candara"/>
                <a:sym typeface="Candara"/>
              </a:rPr>
              <a:t> sağlayan dijital bir haritalama aracıdır.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Tarihi yerler, kültürel siteler ve doğal özelliklerin uydu görüntülerini, 3D modellerini ve haritalarını görüntüleyebilirsiniz.</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kullanıcıların bu yerler hakkında bilgi ekleyip paylaşmasına olanak tanıyarak, diğer kişilere bu yerlerin önemini anlatan sanal turlar oluşturur.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Kültürel miras alanlarının konumlarını haritalandırarak belgelenmesine yardımcı olur ve küresel miras manzarasına daha geniş bir bakış açısı sunar.</a:t>
            </a:r>
            <a:endParaRPr sz="1400" b="0" i="0" u="none" strike="noStrike" cap="none">
              <a:solidFill>
                <a:srgbClr val="000000"/>
              </a:solidFill>
              <a:latin typeface="Arial"/>
              <a:ea typeface="Arial"/>
              <a:cs typeface="Arial"/>
              <a:sym typeface="Arial"/>
            </a:endParaRPr>
          </a:p>
        </p:txBody>
      </p:sp>
      <p:sp>
        <p:nvSpPr>
          <p:cNvPr id="115" name="Google Shape;115;p4"/>
          <p:cNvSpPr txBox="1"/>
          <p:nvPr/>
        </p:nvSpPr>
        <p:spPr>
          <a:xfrm>
            <a:off x="484053" y="918849"/>
            <a:ext cx="609805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Kültürel Mirasın Haritalandırılması ve Görselleştirilmesi</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1" name="Google Shape;12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5"/>
          <p:cNvSpPr txBox="1"/>
          <p:nvPr/>
        </p:nvSpPr>
        <p:spPr>
          <a:xfrm>
            <a:off x="0" y="89588"/>
            <a:ext cx="121920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Canva nedir? Dijital Tasarımla Görsel Hikaye Anlatımı</a:t>
            </a:r>
            <a:endParaRPr sz="3600" b="0" i="0" u="none" strike="noStrike" cap="none">
              <a:solidFill>
                <a:schemeClr val="dk1"/>
              </a:solidFill>
              <a:latin typeface="Times New Roman"/>
              <a:ea typeface="Times New Roman"/>
              <a:cs typeface="Times New Roman"/>
              <a:sym typeface="Times New Roman"/>
            </a:endParaRPr>
          </a:p>
        </p:txBody>
      </p:sp>
      <p:sp>
        <p:nvSpPr>
          <p:cNvPr id="124" name="Google Shape;124;p5"/>
          <p:cNvSpPr txBox="1"/>
          <p:nvPr/>
        </p:nvSpPr>
        <p:spPr>
          <a:xfrm>
            <a:off x="442601" y="1432525"/>
            <a:ext cx="6649500" cy="5356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Canva, kullanıcıların posterler, fotoğraf hikayeleri ve sunumlar gibi görsel olarak çekici içerikler oluşturmasına olanak tanıyan bir grafik tasarım aracıdır.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Görüntüleri, metinleri ve tasarım öğelerini birleştirerek kültürel veya doğal miras hakkında ilgi çekici bir hikaye anlatabilirsiniz.</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Kullanımı kolaydır ve tasarımcı olmayanların, miras alanlarının veya geleneklerin hikayelerini ve önemini paylaşmaya yardımcı olabilecek profesyonel görünümlü materyaller oluşturmasına olanak tanır.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Canva gibi araçları kullanarak görsel hikaye anlatımı, miras içeriğini daha etkileşimli ve görsel olarak daha ilgi çekici hale getirerek genç nesiller de dahil olmak üzere daha geniş bir kitleye ulaşmanıza yardımcı olur.</a:t>
            </a:r>
            <a:endParaRPr sz="1400" b="0" i="0" u="none" strike="noStrike" cap="none">
              <a:solidFill>
                <a:srgbClr val="000000"/>
              </a:solidFill>
              <a:latin typeface="Arial"/>
              <a:ea typeface="Arial"/>
              <a:cs typeface="Arial"/>
              <a:sym typeface="Arial"/>
            </a:endParaRPr>
          </a:p>
        </p:txBody>
      </p:sp>
      <p:sp>
        <p:nvSpPr>
          <p:cNvPr id="125" name="Google Shape;125;p5"/>
          <p:cNvSpPr txBox="1"/>
          <p:nvPr/>
        </p:nvSpPr>
        <p:spPr>
          <a:xfrm>
            <a:off x="484052" y="818337"/>
            <a:ext cx="9356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Miras Hikayelerini Erişilebilir ve İlgi Çekici Hale Getirmek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26" name="Google Shape;126;p5"/>
          <p:cNvPicPr preferRelativeResize="0"/>
          <p:nvPr/>
        </p:nvPicPr>
        <p:blipFill rotWithShape="1">
          <a:blip r:embed="rId4">
            <a:alphaModFix/>
          </a:blip>
          <a:srcRect/>
          <a:stretch/>
        </p:blipFill>
        <p:spPr>
          <a:xfrm>
            <a:off x="6990975" y="2104100"/>
            <a:ext cx="4969724" cy="2811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txBox="1"/>
          <p:nvPr/>
        </p:nvSpPr>
        <p:spPr>
          <a:xfrm>
            <a:off x="-1" y="89588"/>
            <a:ext cx="13051971"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GIS Haritalama Nedir? Uzayda Mirası Anlamak</a:t>
            </a: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484053" y="1608653"/>
            <a:ext cx="10206681"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GIS (Coğrafi Bilgi Sistemleri), verileri haritalayan ve kültürel ve doğal miras alanları arasındaki uzamsal ilişkileri analiz etmeye yardımcı olan bir araçtır.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GIS haritaları, miras alanlarının ve çevresinin ayrıntılı bir görünümünü sunarak araştırmacıların ve eğitimcilerin miras alanlarının çevreleriyle nasıl etkileşime girdiğini anlamalarına yardımcı olur.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Zaman içindeki değişiklikleri izlemek, kalıpları belirlemek ve farklı veri katmanlarını (örneğin, tarihi haritalar, mevcut arazi kullanımı, çevresel veriler) üst üste bindirerek alanların korunması için planlama yapmak için kullanılabilir.</a:t>
            </a:r>
            <a:endParaRPr sz="1400" b="0" i="0" u="none" strike="noStrike" cap="none">
              <a:solidFill>
                <a:srgbClr val="000000"/>
              </a:solidFill>
              <a:latin typeface="Arial"/>
              <a:ea typeface="Arial"/>
              <a:cs typeface="Arial"/>
              <a:sym typeface="Arial"/>
            </a:endParaRPr>
          </a:p>
        </p:txBody>
      </p:sp>
      <p:sp>
        <p:nvSpPr>
          <p:cNvPr id="136" name="Google Shape;136;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Kültürel Mirasın Korunmasında Coğrafi Bilgi Sistemlerinin Kullanımı</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p:nvPr/>
        </p:nvSpPr>
        <p:spPr>
          <a:xfrm>
            <a:off x="-245775" y="75013"/>
            <a:ext cx="12279000" cy="5541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000" b="1" i="0" u="none" strike="noStrike" cap="none">
                <a:solidFill>
                  <a:srgbClr val="FFFFFF"/>
                </a:solidFill>
                <a:latin typeface="Candara"/>
                <a:ea typeface="Candara"/>
                <a:cs typeface="Candara"/>
                <a:sym typeface="Candara"/>
              </a:rPr>
              <a:t>Kültürel Mirasın Korunması için Dijital Arşivler ve Multimedya</a:t>
            </a:r>
            <a:endParaRPr sz="3000" b="0" i="0" u="none" strike="noStrike" cap="none">
              <a:solidFill>
                <a:srgbClr val="000000"/>
              </a:solidFill>
              <a:latin typeface="Arial"/>
              <a:ea typeface="Arial"/>
              <a:cs typeface="Arial"/>
              <a:sym typeface="Arial"/>
            </a:endParaRPr>
          </a:p>
        </p:txBody>
      </p:sp>
      <p:sp>
        <p:nvSpPr>
          <p:cNvPr id="145" name="Google Shape;145;p7"/>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Dijital arşivler, kültürel materyallerin (örneğin kitaplar, fotoğraflar, ses kayıtları, videolar) dijital versiyonlarını depolar ve daha geniş bir kitleye erişilebilir hale getirir.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Videolar, podcast'ler ve etkileşimli haritalar gibi multimedya araçları, çeşitli medya biçimlerini bir araya getirerek mirası hayata geçirmek için kullanılır.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Bu araçlar, geleneksel öğrenme yöntemlerinin ötesinde, izleyicilere mirası derinlemesine deneyimleme fırsatı sunarak daha derin bir etkileşim sağlar.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Dijital arşivler ve multimedya platformları, mirası çevrimiçi olarak herkesin erişimine açık hale getirirken, aynı zamanda onu gelecek için korur.</a:t>
            </a: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Teknolojiyle Mirasın Korunması ve Paylaşılması</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2" name="Google Shape;152;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25"/>
          <p:cNvSpPr txBox="1"/>
          <p:nvPr/>
        </p:nvSpPr>
        <p:spPr>
          <a:xfrm>
            <a:off x="-467350" y="44113"/>
            <a:ext cx="12279000" cy="585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Kültürel Miras Projelerinde Dijital Araçların Pratik Uygulaması</a:t>
            </a:r>
            <a:endParaRPr sz="1400" b="0" i="0" u="none" strike="noStrike" cap="none">
              <a:solidFill>
                <a:srgbClr val="000000"/>
              </a:solidFill>
              <a:latin typeface="Arial"/>
              <a:ea typeface="Arial"/>
              <a:cs typeface="Arial"/>
              <a:sym typeface="Arial"/>
            </a:endParaRPr>
          </a:p>
        </p:txBody>
      </p:sp>
      <p:sp>
        <p:nvSpPr>
          <p:cNvPr id="155" name="Google Shape;155;p25"/>
          <p:cNvSpPr txBox="1"/>
          <p:nvPr/>
        </p:nvSpPr>
        <p:spPr>
          <a:xfrm>
            <a:off x="484051" y="1501850"/>
            <a:ext cx="6468900" cy="327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Canva ve GIS gibi araçları kullanarak kültürel ve doğal mirasla ilgili kendi dijital projelerinizi oluşturun.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Bu projeler, yerel mirasın önemini vurgulayan miras haritaları, fotoğraf hikayeleri veya multimedya sunumları oluşturmayı içerebilir.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 Dijital araçları kullanarak, mirasın korunmasına ve paylaşılmasına katkıda bulunabilir, onu daha geniş bir kitleye ve gelecek nesillere erişilebilir hale getirebilirsiniz.</a:t>
            </a:r>
            <a:endParaRPr sz="1400" b="0" i="0" u="none" strike="noStrike" cap="none">
              <a:solidFill>
                <a:srgbClr val="000000"/>
              </a:solidFill>
              <a:latin typeface="Arial"/>
              <a:ea typeface="Arial"/>
              <a:cs typeface="Arial"/>
              <a:sym typeface="Arial"/>
            </a:endParaRPr>
          </a:p>
        </p:txBody>
      </p:sp>
      <p:sp>
        <p:nvSpPr>
          <p:cNvPr id="156" name="Google Shape;156;p25"/>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Teknolojiyle Mirası Hayata Geçirmek</a:t>
            </a:r>
            <a:endParaRPr sz="1400" b="0" i="0" u="none" strike="noStrike" cap="none">
              <a:solidFill>
                <a:srgbClr val="000000"/>
              </a:solidFill>
              <a:latin typeface="Arial"/>
              <a:ea typeface="Arial"/>
              <a:cs typeface="Arial"/>
              <a:sym typeface="Arial"/>
            </a:endParaRPr>
          </a:p>
        </p:txBody>
      </p:sp>
      <p:pic>
        <p:nvPicPr>
          <p:cNvPr id="157" name="Google Shape;157;p25"/>
          <p:cNvPicPr preferRelativeResize="0"/>
          <p:nvPr/>
        </p:nvPicPr>
        <p:blipFill rotWithShape="1">
          <a:blip r:embed="rId4">
            <a:alphaModFix/>
          </a:blip>
          <a:srcRect/>
          <a:stretch/>
        </p:blipFill>
        <p:spPr>
          <a:xfrm>
            <a:off x="6877401" y="1608643"/>
            <a:ext cx="4934248" cy="2596810"/>
          </a:xfrm>
          <a:prstGeom prst="rect">
            <a:avLst/>
          </a:prstGeom>
          <a:noFill/>
          <a:ln>
            <a:noFill/>
          </a:ln>
        </p:spPr>
      </p:pic>
      <p:sp>
        <p:nvSpPr>
          <p:cNvPr id="158" name="Google Shape;158;p25"/>
          <p:cNvSpPr txBox="1"/>
          <p:nvPr/>
        </p:nvSpPr>
        <p:spPr>
          <a:xfrm>
            <a:off x="6877400" y="42983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Arial"/>
                <a:ea typeface="Arial"/>
                <a:cs typeface="Arial"/>
                <a:sym typeface="Arial"/>
                <a:hlinkClick r:id="rId5"/>
              </a:rPr>
              <a:t>https://earth.google.com/web</a:t>
            </a:r>
            <a:endParaRPr sz="1400" b="0" i="0" u="none" strike="noStrike" cap="none">
              <a:solidFill>
                <a:srgbClr val="000000"/>
              </a:solidFill>
              <a:latin typeface="Arial"/>
              <a:ea typeface="Arial"/>
              <a:cs typeface="Arial"/>
              <a:sym typeface="Arial"/>
            </a:endParaRPr>
          </a:p>
        </p:txBody>
      </p:sp>
      <p:pic>
        <p:nvPicPr>
          <p:cNvPr id="159" name="Google Shape;159;p25"/>
          <p:cNvPicPr preferRelativeResize="0"/>
          <p:nvPr/>
        </p:nvPicPr>
        <p:blipFill rotWithShape="1">
          <a:blip r:embed="rId6">
            <a:alphaModFix/>
          </a:blip>
          <a:srcRect/>
          <a:stretch/>
        </p:blipFill>
        <p:spPr>
          <a:xfrm>
            <a:off x="636850" y="4887050"/>
            <a:ext cx="4046366" cy="1666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5" name="Google Shape;165;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8"/>
          <p:cNvSpPr txBox="1"/>
          <p:nvPr/>
        </p:nvSpPr>
        <p:spPr>
          <a:xfrm>
            <a:off x="-298450" y="46712"/>
            <a:ext cx="13182600" cy="969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900" b="1">
                <a:solidFill>
                  <a:srgbClr val="FFFFFF"/>
                </a:solidFill>
                <a:latin typeface="Candara"/>
                <a:ea typeface="Candara"/>
                <a:cs typeface="Candara"/>
                <a:sym typeface="Candara"/>
              </a:rPr>
              <a:t>M</a:t>
            </a:r>
            <a:r>
              <a:rPr lang="en-GB" sz="2900" b="1" i="0" u="none" strike="noStrike" cap="none">
                <a:solidFill>
                  <a:srgbClr val="FFFFFF"/>
                </a:solidFill>
                <a:latin typeface="Candara"/>
                <a:ea typeface="Candara"/>
                <a:cs typeface="Candara"/>
                <a:sym typeface="Candara"/>
              </a:rPr>
              <a:t>iras belgeleme konusunda</a:t>
            </a:r>
            <a:r>
              <a:rPr lang="en-GB" sz="2900" b="1">
                <a:solidFill>
                  <a:srgbClr val="FFFFFF"/>
                </a:solidFill>
                <a:latin typeface="Candara"/>
                <a:ea typeface="Candara"/>
                <a:cs typeface="Candara"/>
                <a:sym typeface="Candara"/>
              </a:rPr>
              <a:t> </a:t>
            </a:r>
            <a:r>
              <a:rPr lang="en-GB" sz="2900" b="1" i="0" u="none" strike="noStrike" cap="none">
                <a:solidFill>
                  <a:srgbClr val="FFFFFF"/>
                </a:solidFill>
                <a:latin typeface="Candara"/>
                <a:ea typeface="Candara"/>
                <a:cs typeface="Candara"/>
                <a:sym typeface="Candara"/>
              </a:rPr>
              <a:t>iyi uygulamalar</a:t>
            </a:r>
            <a:endParaRPr sz="15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sp>
        <p:nvSpPr>
          <p:cNvPr id="168" name="Google Shape;168;p8"/>
          <p:cNvSpPr txBox="1"/>
          <p:nvPr/>
        </p:nvSpPr>
        <p:spPr>
          <a:xfrm>
            <a:off x="484053" y="1742765"/>
            <a:ext cx="1020668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1" i="0" u="none" strike="noStrike" cap="none">
                <a:solidFill>
                  <a:srgbClr val="3F3F3F"/>
                </a:solidFill>
                <a:latin typeface="Candara"/>
                <a:ea typeface="Candara"/>
                <a:cs typeface="Candara"/>
                <a:sym typeface="Candara"/>
              </a:rPr>
              <a:t>Genel Bakış: </a:t>
            </a:r>
            <a:r>
              <a:rPr lang="en-GB" sz="1800" b="0" i="0" u="none" strike="noStrike" cap="none">
                <a:solidFill>
                  <a:srgbClr val="3F3F3F"/>
                </a:solidFill>
                <a:latin typeface="Candara"/>
                <a:ea typeface="Candara"/>
                <a:cs typeface="Candara"/>
                <a:sym typeface="Candara"/>
              </a:rPr>
              <a:t>Yunanistan'ın Kavala kentinde yürütülen GIS tabanlı miras belgeleme projesi, Aziz Yahya Tarihi Kompleksi'nin haritalandırılması ve analizine odaklanmaktadır.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Yöntem: </a:t>
            </a:r>
            <a:r>
              <a:rPr lang="en-GB" sz="1800" b="0" i="0" u="none" strike="noStrike" cap="none">
                <a:solidFill>
                  <a:srgbClr val="3F3F3F"/>
                </a:solidFill>
                <a:latin typeface="Candara"/>
                <a:ea typeface="Candara"/>
                <a:cs typeface="Candara"/>
                <a:sym typeface="Candara"/>
              </a:rPr>
              <a:t>Proje, sitenin gelişimini anlamak için ayrıntılı haritalar, 3B modeller ve tarihi ve güncel verilerin üst üste bindirilmesi için GIS araçlarını kullanmıştır.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Etki</a:t>
            </a:r>
            <a:r>
              <a:rPr lang="en-GB" sz="1800" b="0" i="0" u="none" strike="noStrike" cap="none">
                <a:solidFill>
                  <a:srgbClr val="3F3F3F"/>
                </a:solidFill>
                <a:latin typeface="Candara"/>
                <a:ea typeface="Candara"/>
                <a:cs typeface="Candara"/>
                <a:sym typeface="Candara"/>
              </a:rPr>
              <a:t>: GIS, kompleksin mimari ve kültürel öneminin belgelenmesini mümkün kılmış, koruma çabalarını desteklemiş ve miras alanını halk için daha erişilebilir hale getirmiştir.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3F3F3F"/>
                </a:solidFill>
                <a:latin typeface="Candara"/>
                <a:ea typeface="Candara"/>
                <a:cs typeface="Candara"/>
                <a:sym typeface="Candara"/>
              </a:rPr>
              <a:t>Önemli Noktalar: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3F3F3F"/>
                </a:solidFill>
                <a:latin typeface="Candara"/>
                <a:ea typeface="Candara"/>
                <a:cs typeface="Candara"/>
                <a:sym typeface="Candara"/>
              </a:rPr>
              <a:t>        GIS, miras alanlarının daha iyi görselleştirilmesini ve analiz edilmesini sağlar.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3F3F3F"/>
                </a:solidFill>
                <a:latin typeface="Candara"/>
                <a:ea typeface="Candara"/>
                <a:cs typeface="Candara"/>
                <a:sym typeface="Candara"/>
              </a:rPr>
              <a:t>        Koruma ihtiyaçlarının belirlenmesi ve zaman içindeki değişikliklerin izlenmesine yardımcı olur.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3F3F3F"/>
                </a:solidFill>
                <a:latin typeface="Candara"/>
                <a:ea typeface="Candara"/>
                <a:cs typeface="Candara"/>
                <a:sym typeface="Candara"/>
              </a:rPr>
              <a:t>        Toplumun katılımı ve yerel uzmanlarla işbirliği, projede önemli bir rol oynadı.</a:t>
            </a:r>
            <a:endParaRPr sz="1400" b="0" i="0" u="none" strike="noStrike" cap="none">
              <a:solidFill>
                <a:srgbClr val="000000"/>
              </a:solidFill>
              <a:latin typeface="Arial"/>
              <a:ea typeface="Arial"/>
              <a:cs typeface="Arial"/>
              <a:sym typeface="Arial"/>
            </a:endParaRPr>
          </a:p>
        </p:txBody>
      </p:sp>
      <p:sp>
        <p:nvSpPr>
          <p:cNvPr id="169" name="Google Shape;169;p8"/>
          <p:cNvSpPr txBox="1"/>
          <p:nvPr/>
        </p:nvSpPr>
        <p:spPr>
          <a:xfrm>
            <a:off x="484052" y="1052961"/>
            <a:ext cx="888854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Aziz Yahya Tarihi Kompleksi Üzerine Bir Vaka Çalışması</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Προσαρμογή</PresentationFormat>
  <Paragraphs>64</Paragraphs>
  <Slides>10</Slides>
  <Notes>10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2026-04-25T08:53:47Z</dcterms:modified>
</cp:coreProperties>
</file>