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w7hORK0lEa9nhfByBWSHVFatI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54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EĞİTİM PROGRAMI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ÜNİTE</a:t>
            </a:r>
            <a:r>
              <a:rPr lang="en-GB" sz="2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7</a:t>
            </a: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Dijital Yetkinlikler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9" name="7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404257" y="2074783"/>
            <a:ext cx="9339943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DERS 2: Mirasın Tanıtımı için Dijital Hikaye Anlatımı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-328025" y="75588"/>
            <a:ext cx="122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Etkileşimli Etkinlik: Sıra Sizde!</a:t>
            </a:r>
            <a:endParaRPr sz="2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484052" y="1501848"/>
            <a:ext cx="1091101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Amaç: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Canva'yı kullanarak kültürel veya doğal miras temasını aktaran kısa bir fotoğraf hikayesi oluşturun.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Mirasın önemini etkili bir şekilde iletmek için görseller ve metinleri nasıl entegre edeceğinizi öğrenin.</a:t>
            </a: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Gerekli Malzemeler: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İnternet erişimi olan bilgisayarlar veya tabletler.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Canva veya benzer bir tasarım yazılımına erişim.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Çeşitli görsel öğeler: fotoğraflar, haritalar veya illüstrasyonlar (</a:t>
            </a:r>
            <a:r>
              <a:rPr lang="en-GB" sz="1600" b="0" i="1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katılımcılar kendi kaynaklarını getirebilir veya sağlanan kaynakları kullanabilir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Prosedür: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1)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Bir Miras Teması Seçin: Odaklanmak için belirli bir miras konusunu seçin, örneğin: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Yerel bir gelenek veya festival.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Kültürel bir yer veya anıt.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Önemli bir doğal manzara.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Fotoğraf Hikayesi Oluşturma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Etkileşimli Etkinlik: Prosedür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490751" y="825505"/>
            <a:ext cx="109110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Prosedür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Görsel Varlıkları Düzenleyin: Seçtiğiniz temayı yansıtan görseller toplayın.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Kişisel fotoğraflarınız yoksa, Canva'nın görüntü kütüphanesi veya telifsiz siteler (Pixabay, Unsplash vb.) gibi ücretsiz kaynakları kullanın.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3)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Canva'yı açın ve Tasarım Yapmaya Başlayın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Canva'ya giriş yapın (veya benzer bir yazılım kullanın) ve bir fotoğraf hikayesi şablonu seçin veya özel bir düzen oluşturun.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Seçtiğiniz görüntüleri tuvaline ekleyin.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4)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Anlatı Öğelerini Entegre Edin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Fotoğraf hikayenize metin ekleyin: Konunun bağlamını veya kısa tarihçesini verin.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 görüntünün kültürel, tarihi veya doğal önemini vurgulayın.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Görselleri birbirine bağlayan tutarlı bir hikaye anlatmak için başlıklar kullanın.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5)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Görsel Çekiciliği Artırın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 ile uyumlu olacak şekilde düzeni, yazı tiplerini ve renkleri özelleştirin.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Hikayenin etkisini artırmak için kenarlıklar, filtreler veya simgeler gibi öğeler ekleyin.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6)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Sonlandırın ve Kaydedin: Fotoğraf hikayenizi PDF veya görüntü dosyası olarak kaydedin.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7)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Paylaşın ve Tartışın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Tamamlanan fotoğraf hikayenizi gruba sunun.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Yaratıcı sürecinizi, seçtiğiniz miras temasını ve iletmek istediğiniz mesajı açıklayın.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Tartışma ve Düşünme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484053" y="973651"/>
            <a:ext cx="109110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 Tartışması için Sorular: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Dijital hikaye anlatımı topluluk gururunu nasıl geliştirir?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17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Karşılaştığınız zorluklar nelerdi ve bunları nasıl aşabilirsiniz?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17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Canva veya benzer bir aracı kullanmak, mirasın önemini aktarma becerinizi nasıl geliştirdi?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17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Bir fotoğraf hikayesi, başkalarını kültürel veya doğal mirası değer vermek ve korumak için nasıl ilham verebilir?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17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Dijital hikaye anlatımı, sözlü gelenekler veya ritüeller gibi somut olmayan kültürel mirası koruma konusundaki zorlukları nasıl ele alabilir?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17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Dijital hikaye anlatımı projelerinizin farklı kitlelere ulaşmasını ve onların ilgisini çekmesini sağlamak için hangi stratejileri kullanabilirsiniz?</a:t>
            </a:r>
            <a:endParaRPr sz="17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İlginiz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için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teşekkür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ederiz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Proje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ortakları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20" name="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Προσαρμογή</PresentationFormat>
  <Paragraphs>63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2026-04-25T08:54:35Z</dcterms:modified>
</cp:coreProperties>
</file>